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8" r:id="rId19"/>
    <p:sldId id="274" r:id="rId20"/>
    <p:sldId id="275" r:id="rId21"/>
    <p:sldId id="276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7510F-88FE-F248-AB0D-DD2965D0791D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1F9C2-B689-A848-94AD-09A22B2D59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9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F9C2-B689-A848-94AD-09A22B2D59B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83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AD9C-0397-B941-8486-DFE565DBC7CD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B416-8399-5B41-9014-6084EDA8C1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7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AD9C-0397-B941-8486-DFE565DBC7CD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B416-8399-5B41-9014-6084EDA8C1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2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AD9C-0397-B941-8486-DFE565DBC7CD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B416-8399-5B41-9014-6084EDA8C1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5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AD9C-0397-B941-8486-DFE565DBC7CD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B416-8399-5B41-9014-6084EDA8C1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8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AD9C-0397-B941-8486-DFE565DBC7CD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B416-8399-5B41-9014-6084EDA8C1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3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AD9C-0397-B941-8486-DFE565DBC7CD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B416-8399-5B41-9014-6084EDA8C1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98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AD9C-0397-B941-8486-DFE565DBC7CD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B416-8399-5B41-9014-6084EDA8C1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4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AD9C-0397-B941-8486-DFE565DBC7CD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B416-8399-5B41-9014-6084EDA8C1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AD9C-0397-B941-8486-DFE565DBC7CD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B416-8399-5B41-9014-6084EDA8C1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AD9C-0397-B941-8486-DFE565DBC7CD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B416-8399-5B41-9014-6084EDA8C1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2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AD9C-0397-B941-8486-DFE565DBC7CD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B416-8399-5B41-9014-6084EDA8C1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6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5AD9C-0397-B941-8486-DFE565DBC7CD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EB416-8399-5B41-9014-6084EDA8C1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30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vem_kam_grem_19.png"/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t="4695" r="-157" b="21325"/>
          <a:stretch/>
        </p:blipFill>
        <p:spPr>
          <a:xfrm>
            <a:off x="0" y="0"/>
            <a:ext cx="9144000" cy="567113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0" y="4525"/>
            <a:ext cx="9144000" cy="5681803"/>
          </a:xfrm>
          <a:prstGeom prst="rect">
            <a:avLst/>
          </a:prstGeom>
          <a:solidFill>
            <a:srgbClr val="17283E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821" y="780483"/>
            <a:ext cx="7577667" cy="175260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Projekt NKT VKO je v letu 2019 ponovno organiziral: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5821" y="880937"/>
            <a:ext cx="7612002" cy="147002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FFFF"/>
                </a:solidFill>
              </a:rPr>
              <a:t>Nagradni natečaj za osnovnošolce “Vem, kam grem.”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4" descr="Logo_EKP_socialni_sklad_SLO_sloga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t="17307" r="7960" b="19930"/>
          <a:stretch/>
        </p:blipFill>
        <p:spPr>
          <a:xfrm>
            <a:off x="556355" y="5873346"/>
            <a:ext cx="1827509" cy="733784"/>
          </a:xfrm>
          <a:prstGeom prst="rect">
            <a:avLst/>
          </a:prstGeom>
        </p:spPr>
      </p:pic>
      <p:pic>
        <p:nvPicPr>
          <p:cNvPr id="6" name="Picture 5" descr="logo_mddsz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24509" b="16430"/>
          <a:stretch/>
        </p:blipFill>
        <p:spPr>
          <a:xfrm>
            <a:off x="2606631" y="5977744"/>
            <a:ext cx="2223721" cy="646320"/>
          </a:xfrm>
          <a:prstGeom prst="rect">
            <a:avLst/>
          </a:prstGeom>
        </p:spPr>
      </p:pic>
      <p:pic>
        <p:nvPicPr>
          <p:cNvPr id="7" name="Picture 6" descr="LOGOTIP VKO NK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90" y="5913331"/>
            <a:ext cx="1314322" cy="719200"/>
          </a:xfrm>
          <a:prstGeom prst="rect">
            <a:avLst/>
          </a:prstGeom>
        </p:spPr>
      </p:pic>
      <p:grpSp>
        <p:nvGrpSpPr>
          <p:cNvPr id="8" name="Group 89"/>
          <p:cNvGrpSpPr>
            <a:grpSpLocks/>
          </p:cNvGrpSpPr>
          <p:nvPr/>
        </p:nvGrpSpPr>
        <p:grpSpPr bwMode="auto">
          <a:xfrm>
            <a:off x="7095679" y="5831011"/>
            <a:ext cx="1157126" cy="662128"/>
            <a:chOff x="4094" y="3256"/>
            <a:chExt cx="1447" cy="828"/>
          </a:xfrm>
        </p:grpSpPr>
        <p:sp>
          <p:nvSpPr>
            <p:cNvPr id="9" name="Freeform 90"/>
            <p:cNvSpPr>
              <a:spLocks/>
            </p:cNvSpPr>
            <p:nvPr userDrawn="1"/>
          </p:nvSpPr>
          <p:spPr bwMode="auto">
            <a:xfrm>
              <a:off x="5207" y="3256"/>
              <a:ext cx="154" cy="154"/>
            </a:xfrm>
            <a:custGeom>
              <a:avLst/>
              <a:gdLst/>
              <a:ahLst/>
              <a:cxnLst>
                <a:cxn ang="0">
                  <a:pos x="461" y="242"/>
                </a:cxn>
                <a:cxn ang="0">
                  <a:pos x="458" y="266"/>
                </a:cxn>
                <a:cxn ang="0">
                  <a:pos x="453" y="287"/>
                </a:cxn>
                <a:cxn ang="0">
                  <a:pos x="447" y="310"/>
                </a:cxn>
                <a:cxn ang="0">
                  <a:pos x="433" y="340"/>
                </a:cxn>
                <a:cxn ang="0">
                  <a:pos x="408" y="377"/>
                </a:cxn>
                <a:cxn ang="0">
                  <a:pos x="377" y="408"/>
                </a:cxn>
                <a:cxn ang="0">
                  <a:pos x="350" y="428"/>
                </a:cxn>
                <a:cxn ang="0">
                  <a:pos x="330" y="437"/>
                </a:cxn>
                <a:cxn ang="0">
                  <a:pos x="310" y="447"/>
                </a:cxn>
                <a:cxn ang="0">
                  <a:pos x="288" y="454"/>
                </a:cxn>
                <a:cxn ang="0">
                  <a:pos x="265" y="458"/>
                </a:cxn>
                <a:cxn ang="0">
                  <a:pos x="243" y="460"/>
                </a:cxn>
                <a:cxn ang="0">
                  <a:pos x="219" y="460"/>
                </a:cxn>
                <a:cxn ang="0">
                  <a:pos x="195" y="458"/>
                </a:cxn>
                <a:cxn ang="0">
                  <a:pos x="173" y="454"/>
                </a:cxn>
                <a:cxn ang="0">
                  <a:pos x="151" y="447"/>
                </a:cxn>
                <a:cxn ang="0">
                  <a:pos x="130" y="437"/>
                </a:cxn>
                <a:cxn ang="0">
                  <a:pos x="111" y="428"/>
                </a:cxn>
                <a:cxn ang="0">
                  <a:pos x="84" y="408"/>
                </a:cxn>
                <a:cxn ang="0">
                  <a:pos x="53" y="377"/>
                </a:cxn>
                <a:cxn ang="0">
                  <a:pos x="28" y="340"/>
                </a:cxn>
                <a:cxn ang="0">
                  <a:pos x="14" y="310"/>
                </a:cxn>
                <a:cxn ang="0">
                  <a:pos x="7" y="287"/>
                </a:cxn>
                <a:cxn ang="0">
                  <a:pos x="3" y="266"/>
                </a:cxn>
                <a:cxn ang="0">
                  <a:pos x="1" y="242"/>
                </a:cxn>
                <a:cxn ang="0">
                  <a:pos x="1" y="218"/>
                </a:cxn>
                <a:cxn ang="0">
                  <a:pos x="3" y="195"/>
                </a:cxn>
                <a:cxn ang="0">
                  <a:pos x="7" y="173"/>
                </a:cxn>
                <a:cxn ang="0">
                  <a:pos x="14" y="151"/>
                </a:cxn>
                <a:cxn ang="0">
                  <a:pos x="28" y="121"/>
                </a:cxn>
                <a:cxn ang="0">
                  <a:pos x="53" y="84"/>
                </a:cxn>
                <a:cxn ang="0">
                  <a:pos x="84" y="53"/>
                </a:cxn>
                <a:cxn ang="0">
                  <a:pos x="111" y="33"/>
                </a:cxn>
                <a:cxn ang="0">
                  <a:pos x="130" y="23"/>
                </a:cxn>
                <a:cxn ang="0">
                  <a:pos x="151" y="14"/>
                </a:cxn>
                <a:cxn ang="0">
                  <a:pos x="173" y="8"/>
                </a:cxn>
                <a:cxn ang="0">
                  <a:pos x="195" y="2"/>
                </a:cxn>
                <a:cxn ang="0">
                  <a:pos x="219" y="0"/>
                </a:cxn>
                <a:cxn ang="0">
                  <a:pos x="243" y="0"/>
                </a:cxn>
                <a:cxn ang="0">
                  <a:pos x="265" y="2"/>
                </a:cxn>
                <a:cxn ang="0">
                  <a:pos x="288" y="8"/>
                </a:cxn>
                <a:cxn ang="0">
                  <a:pos x="310" y="14"/>
                </a:cxn>
                <a:cxn ang="0">
                  <a:pos x="340" y="28"/>
                </a:cxn>
                <a:cxn ang="0">
                  <a:pos x="377" y="53"/>
                </a:cxn>
                <a:cxn ang="0">
                  <a:pos x="408" y="84"/>
                </a:cxn>
                <a:cxn ang="0">
                  <a:pos x="433" y="121"/>
                </a:cxn>
                <a:cxn ang="0">
                  <a:pos x="447" y="151"/>
                </a:cxn>
                <a:cxn ang="0">
                  <a:pos x="453" y="173"/>
                </a:cxn>
                <a:cxn ang="0">
                  <a:pos x="458" y="195"/>
                </a:cxn>
                <a:cxn ang="0">
                  <a:pos x="461" y="218"/>
                </a:cxn>
              </a:cxnLst>
              <a:rect l="0" t="0" r="r" b="b"/>
              <a:pathLst>
                <a:path w="461" h="460">
                  <a:moveTo>
                    <a:pt x="461" y="230"/>
                  </a:moveTo>
                  <a:lnTo>
                    <a:pt x="461" y="242"/>
                  </a:lnTo>
                  <a:lnTo>
                    <a:pt x="460" y="254"/>
                  </a:lnTo>
                  <a:lnTo>
                    <a:pt x="458" y="266"/>
                  </a:lnTo>
                  <a:lnTo>
                    <a:pt x="457" y="276"/>
                  </a:lnTo>
                  <a:lnTo>
                    <a:pt x="453" y="287"/>
                  </a:lnTo>
                  <a:lnTo>
                    <a:pt x="450" y="299"/>
                  </a:lnTo>
                  <a:lnTo>
                    <a:pt x="447" y="310"/>
                  </a:lnTo>
                  <a:lnTo>
                    <a:pt x="443" y="320"/>
                  </a:lnTo>
                  <a:lnTo>
                    <a:pt x="433" y="340"/>
                  </a:lnTo>
                  <a:lnTo>
                    <a:pt x="421" y="359"/>
                  </a:lnTo>
                  <a:lnTo>
                    <a:pt x="408" y="377"/>
                  </a:lnTo>
                  <a:lnTo>
                    <a:pt x="393" y="393"/>
                  </a:lnTo>
                  <a:lnTo>
                    <a:pt x="377" y="408"/>
                  </a:lnTo>
                  <a:lnTo>
                    <a:pt x="359" y="421"/>
                  </a:lnTo>
                  <a:lnTo>
                    <a:pt x="350" y="428"/>
                  </a:lnTo>
                  <a:lnTo>
                    <a:pt x="340" y="433"/>
                  </a:lnTo>
                  <a:lnTo>
                    <a:pt x="330" y="437"/>
                  </a:lnTo>
                  <a:lnTo>
                    <a:pt x="320" y="443"/>
                  </a:lnTo>
                  <a:lnTo>
                    <a:pt x="310" y="447"/>
                  </a:lnTo>
                  <a:lnTo>
                    <a:pt x="299" y="450"/>
                  </a:lnTo>
                  <a:lnTo>
                    <a:pt x="288" y="454"/>
                  </a:lnTo>
                  <a:lnTo>
                    <a:pt x="277" y="456"/>
                  </a:lnTo>
                  <a:lnTo>
                    <a:pt x="265" y="458"/>
                  </a:lnTo>
                  <a:lnTo>
                    <a:pt x="254" y="459"/>
                  </a:lnTo>
                  <a:lnTo>
                    <a:pt x="243" y="460"/>
                  </a:lnTo>
                  <a:lnTo>
                    <a:pt x="231" y="460"/>
                  </a:lnTo>
                  <a:lnTo>
                    <a:pt x="219" y="460"/>
                  </a:lnTo>
                  <a:lnTo>
                    <a:pt x="207" y="459"/>
                  </a:lnTo>
                  <a:lnTo>
                    <a:pt x="195" y="458"/>
                  </a:lnTo>
                  <a:lnTo>
                    <a:pt x="184" y="456"/>
                  </a:lnTo>
                  <a:lnTo>
                    <a:pt x="173" y="454"/>
                  </a:lnTo>
                  <a:lnTo>
                    <a:pt x="162" y="450"/>
                  </a:lnTo>
                  <a:lnTo>
                    <a:pt x="151" y="447"/>
                  </a:lnTo>
                  <a:lnTo>
                    <a:pt x="141" y="443"/>
                  </a:lnTo>
                  <a:lnTo>
                    <a:pt x="130" y="437"/>
                  </a:lnTo>
                  <a:lnTo>
                    <a:pt x="121" y="433"/>
                  </a:lnTo>
                  <a:lnTo>
                    <a:pt x="111" y="428"/>
                  </a:lnTo>
                  <a:lnTo>
                    <a:pt x="101" y="421"/>
                  </a:lnTo>
                  <a:lnTo>
                    <a:pt x="84" y="408"/>
                  </a:lnTo>
                  <a:lnTo>
                    <a:pt x="68" y="393"/>
                  </a:lnTo>
                  <a:lnTo>
                    <a:pt x="53" y="377"/>
                  </a:lnTo>
                  <a:lnTo>
                    <a:pt x="40" y="359"/>
                  </a:lnTo>
                  <a:lnTo>
                    <a:pt x="28" y="340"/>
                  </a:lnTo>
                  <a:lnTo>
                    <a:pt x="18" y="320"/>
                  </a:lnTo>
                  <a:lnTo>
                    <a:pt x="14" y="310"/>
                  </a:lnTo>
                  <a:lnTo>
                    <a:pt x="10" y="299"/>
                  </a:lnTo>
                  <a:lnTo>
                    <a:pt x="7" y="287"/>
                  </a:lnTo>
                  <a:lnTo>
                    <a:pt x="5" y="276"/>
                  </a:lnTo>
                  <a:lnTo>
                    <a:pt x="3" y="266"/>
                  </a:lnTo>
                  <a:lnTo>
                    <a:pt x="1" y="254"/>
                  </a:lnTo>
                  <a:lnTo>
                    <a:pt x="1" y="242"/>
                  </a:lnTo>
                  <a:lnTo>
                    <a:pt x="0" y="230"/>
                  </a:lnTo>
                  <a:lnTo>
                    <a:pt x="1" y="218"/>
                  </a:lnTo>
                  <a:lnTo>
                    <a:pt x="1" y="206"/>
                  </a:lnTo>
                  <a:lnTo>
                    <a:pt x="3" y="195"/>
                  </a:lnTo>
                  <a:lnTo>
                    <a:pt x="5" y="184"/>
                  </a:lnTo>
                  <a:lnTo>
                    <a:pt x="7" y="173"/>
                  </a:lnTo>
                  <a:lnTo>
                    <a:pt x="10" y="162"/>
                  </a:lnTo>
                  <a:lnTo>
                    <a:pt x="14" y="151"/>
                  </a:lnTo>
                  <a:lnTo>
                    <a:pt x="18" y="140"/>
                  </a:lnTo>
                  <a:lnTo>
                    <a:pt x="28" y="121"/>
                  </a:lnTo>
                  <a:lnTo>
                    <a:pt x="40" y="102"/>
                  </a:lnTo>
                  <a:lnTo>
                    <a:pt x="53" y="84"/>
                  </a:lnTo>
                  <a:lnTo>
                    <a:pt x="68" y="67"/>
                  </a:lnTo>
                  <a:lnTo>
                    <a:pt x="84" y="53"/>
                  </a:lnTo>
                  <a:lnTo>
                    <a:pt x="101" y="39"/>
                  </a:lnTo>
                  <a:lnTo>
                    <a:pt x="111" y="33"/>
                  </a:lnTo>
                  <a:lnTo>
                    <a:pt x="121" y="28"/>
                  </a:lnTo>
                  <a:lnTo>
                    <a:pt x="130" y="23"/>
                  </a:lnTo>
                  <a:lnTo>
                    <a:pt x="141" y="18"/>
                  </a:lnTo>
                  <a:lnTo>
                    <a:pt x="151" y="14"/>
                  </a:lnTo>
                  <a:lnTo>
                    <a:pt x="162" y="10"/>
                  </a:lnTo>
                  <a:lnTo>
                    <a:pt x="173" y="8"/>
                  </a:lnTo>
                  <a:lnTo>
                    <a:pt x="184" y="4"/>
                  </a:lnTo>
                  <a:lnTo>
                    <a:pt x="195" y="2"/>
                  </a:lnTo>
                  <a:lnTo>
                    <a:pt x="207" y="1"/>
                  </a:lnTo>
                  <a:lnTo>
                    <a:pt x="219" y="0"/>
                  </a:lnTo>
                  <a:lnTo>
                    <a:pt x="231" y="0"/>
                  </a:lnTo>
                  <a:lnTo>
                    <a:pt x="243" y="0"/>
                  </a:lnTo>
                  <a:lnTo>
                    <a:pt x="254" y="1"/>
                  </a:lnTo>
                  <a:lnTo>
                    <a:pt x="265" y="2"/>
                  </a:lnTo>
                  <a:lnTo>
                    <a:pt x="277" y="4"/>
                  </a:lnTo>
                  <a:lnTo>
                    <a:pt x="288" y="8"/>
                  </a:lnTo>
                  <a:lnTo>
                    <a:pt x="299" y="10"/>
                  </a:lnTo>
                  <a:lnTo>
                    <a:pt x="310" y="14"/>
                  </a:lnTo>
                  <a:lnTo>
                    <a:pt x="320" y="18"/>
                  </a:lnTo>
                  <a:lnTo>
                    <a:pt x="340" y="28"/>
                  </a:lnTo>
                  <a:lnTo>
                    <a:pt x="359" y="39"/>
                  </a:lnTo>
                  <a:lnTo>
                    <a:pt x="377" y="53"/>
                  </a:lnTo>
                  <a:lnTo>
                    <a:pt x="393" y="67"/>
                  </a:lnTo>
                  <a:lnTo>
                    <a:pt x="408" y="84"/>
                  </a:lnTo>
                  <a:lnTo>
                    <a:pt x="421" y="102"/>
                  </a:lnTo>
                  <a:lnTo>
                    <a:pt x="433" y="121"/>
                  </a:lnTo>
                  <a:lnTo>
                    <a:pt x="443" y="140"/>
                  </a:lnTo>
                  <a:lnTo>
                    <a:pt x="447" y="151"/>
                  </a:lnTo>
                  <a:lnTo>
                    <a:pt x="450" y="162"/>
                  </a:lnTo>
                  <a:lnTo>
                    <a:pt x="453" y="173"/>
                  </a:lnTo>
                  <a:lnTo>
                    <a:pt x="457" y="184"/>
                  </a:lnTo>
                  <a:lnTo>
                    <a:pt x="458" y="195"/>
                  </a:lnTo>
                  <a:lnTo>
                    <a:pt x="460" y="206"/>
                  </a:lnTo>
                  <a:lnTo>
                    <a:pt x="461" y="218"/>
                  </a:lnTo>
                  <a:lnTo>
                    <a:pt x="461" y="230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0" name="Freeform 91"/>
            <p:cNvSpPr>
              <a:spLocks/>
            </p:cNvSpPr>
            <p:nvPr userDrawn="1"/>
          </p:nvSpPr>
          <p:spPr bwMode="auto">
            <a:xfrm>
              <a:off x="5387" y="3512"/>
              <a:ext cx="154" cy="154"/>
            </a:xfrm>
            <a:custGeom>
              <a:avLst/>
              <a:gdLst/>
              <a:ahLst/>
              <a:cxnLst>
                <a:cxn ang="0">
                  <a:pos x="460" y="243"/>
                </a:cxn>
                <a:cxn ang="0">
                  <a:pos x="458" y="266"/>
                </a:cxn>
                <a:cxn ang="0">
                  <a:pos x="453" y="288"/>
                </a:cxn>
                <a:cxn ang="0">
                  <a:pos x="447" y="310"/>
                </a:cxn>
                <a:cxn ang="0">
                  <a:pos x="433" y="340"/>
                </a:cxn>
                <a:cxn ang="0">
                  <a:pos x="408" y="377"/>
                </a:cxn>
                <a:cxn ang="0">
                  <a:pos x="377" y="408"/>
                </a:cxn>
                <a:cxn ang="0">
                  <a:pos x="350" y="428"/>
                </a:cxn>
                <a:cxn ang="0">
                  <a:pos x="330" y="439"/>
                </a:cxn>
                <a:cxn ang="0">
                  <a:pos x="310" y="447"/>
                </a:cxn>
                <a:cxn ang="0">
                  <a:pos x="288" y="454"/>
                </a:cxn>
                <a:cxn ang="0">
                  <a:pos x="265" y="458"/>
                </a:cxn>
                <a:cxn ang="0">
                  <a:pos x="242" y="461"/>
                </a:cxn>
                <a:cxn ang="0">
                  <a:pos x="218" y="461"/>
                </a:cxn>
                <a:cxn ang="0">
                  <a:pos x="195" y="458"/>
                </a:cxn>
                <a:cxn ang="0">
                  <a:pos x="173" y="454"/>
                </a:cxn>
                <a:cxn ang="0">
                  <a:pos x="151" y="447"/>
                </a:cxn>
                <a:cxn ang="0">
                  <a:pos x="130" y="439"/>
                </a:cxn>
                <a:cxn ang="0">
                  <a:pos x="111" y="428"/>
                </a:cxn>
                <a:cxn ang="0">
                  <a:pos x="84" y="408"/>
                </a:cxn>
                <a:cxn ang="0">
                  <a:pos x="53" y="377"/>
                </a:cxn>
                <a:cxn ang="0">
                  <a:pos x="28" y="340"/>
                </a:cxn>
                <a:cxn ang="0">
                  <a:pos x="14" y="310"/>
                </a:cxn>
                <a:cxn ang="0">
                  <a:pos x="7" y="288"/>
                </a:cxn>
                <a:cxn ang="0">
                  <a:pos x="3" y="266"/>
                </a:cxn>
                <a:cxn ang="0">
                  <a:pos x="0" y="243"/>
                </a:cxn>
                <a:cxn ang="0">
                  <a:pos x="0" y="219"/>
                </a:cxn>
                <a:cxn ang="0">
                  <a:pos x="3" y="195"/>
                </a:cxn>
                <a:cxn ang="0">
                  <a:pos x="7" y="173"/>
                </a:cxn>
                <a:cxn ang="0">
                  <a:pos x="14" y="151"/>
                </a:cxn>
                <a:cxn ang="0">
                  <a:pos x="28" y="121"/>
                </a:cxn>
                <a:cxn ang="0">
                  <a:pos x="53" y="84"/>
                </a:cxn>
                <a:cxn ang="0">
                  <a:pos x="84" y="53"/>
                </a:cxn>
                <a:cxn ang="0">
                  <a:pos x="121" y="28"/>
                </a:cxn>
                <a:cxn ang="0">
                  <a:pos x="151" y="14"/>
                </a:cxn>
                <a:cxn ang="0">
                  <a:pos x="173" y="8"/>
                </a:cxn>
                <a:cxn ang="0">
                  <a:pos x="195" y="3"/>
                </a:cxn>
                <a:cxn ang="0">
                  <a:pos x="218" y="1"/>
                </a:cxn>
                <a:cxn ang="0">
                  <a:pos x="242" y="1"/>
                </a:cxn>
                <a:cxn ang="0">
                  <a:pos x="265" y="3"/>
                </a:cxn>
                <a:cxn ang="0">
                  <a:pos x="288" y="8"/>
                </a:cxn>
                <a:cxn ang="0">
                  <a:pos x="310" y="14"/>
                </a:cxn>
                <a:cxn ang="0">
                  <a:pos x="340" y="28"/>
                </a:cxn>
                <a:cxn ang="0">
                  <a:pos x="377" y="53"/>
                </a:cxn>
                <a:cxn ang="0">
                  <a:pos x="408" y="84"/>
                </a:cxn>
                <a:cxn ang="0">
                  <a:pos x="433" y="121"/>
                </a:cxn>
                <a:cxn ang="0">
                  <a:pos x="447" y="151"/>
                </a:cxn>
                <a:cxn ang="0">
                  <a:pos x="453" y="173"/>
                </a:cxn>
                <a:cxn ang="0">
                  <a:pos x="458" y="195"/>
                </a:cxn>
                <a:cxn ang="0">
                  <a:pos x="460" y="219"/>
                </a:cxn>
              </a:cxnLst>
              <a:rect l="0" t="0" r="r" b="b"/>
              <a:pathLst>
                <a:path w="461" h="461">
                  <a:moveTo>
                    <a:pt x="461" y="231"/>
                  </a:moveTo>
                  <a:lnTo>
                    <a:pt x="460" y="243"/>
                  </a:lnTo>
                  <a:lnTo>
                    <a:pt x="460" y="254"/>
                  </a:lnTo>
                  <a:lnTo>
                    <a:pt x="458" y="266"/>
                  </a:lnTo>
                  <a:lnTo>
                    <a:pt x="456" y="278"/>
                  </a:lnTo>
                  <a:lnTo>
                    <a:pt x="453" y="288"/>
                  </a:lnTo>
                  <a:lnTo>
                    <a:pt x="450" y="299"/>
                  </a:lnTo>
                  <a:lnTo>
                    <a:pt x="447" y="310"/>
                  </a:lnTo>
                  <a:lnTo>
                    <a:pt x="443" y="321"/>
                  </a:lnTo>
                  <a:lnTo>
                    <a:pt x="433" y="340"/>
                  </a:lnTo>
                  <a:lnTo>
                    <a:pt x="421" y="360"/>
                  </a:lnTo>
                  <a:lnTo>
                    <a:pt x="408" y="377"/>
                  </a:lnTo>
                  <a:lnTo>
                    <a:pt x="393" y="393"/>
                  </a:lnTo>
                  <a:lnTo>
                    <a:pt x="377" y="408"/>
                  </a:lnTo>
                  <a:lnTo>
                    <a:pt x="359" y="421"/>
                  </a:lnTo>
                  <a:lnTo>
                    <a:pt x="350" y="428"/>
                  </a:lnTo>
                  <a:lnTo>
                    <a:pt x="340" y="433"/>
                  </a:lnTo>
                  <a:lnTo>
                    <a:pt x="330" y="439"/>
                  </a:lnTo>
                  <a:lnTo>
                    <a:pt x="320" y="443"/>
                  </a:lnTo>
                  <a:lnTo>
                    <a:pt x="310" y="447"/>
                  </a:lnTo>
                  <a:lnTo>
                    <a:pt x="299" y="450"/>
                  </a:lnTo>
                  <a:lnTo>
                    <a:pt x="288" y="454"/>
                  </a:lnTo>
                  <a:lnTo>
                    <a:pt x="276" y="457"/>
                  </a:lnTo>
                  <a:lnTo>
                    <a:pt x="265" y="458"/>
                  </a:lnTo>
                  <a:lnTo>
                    <a:pt x="254" y="460"/>
                  </a:lnTo>
                  <a:lnTo>
                    <a:pt x="242" y="461"/>
                  </a:lnTo>
                  <a:lnTo>
                    <a:pt x="230" y="461"/>
                  </a:lnTo>
                  <a:lnTo>
                    <a:pt x="218" y="461"/>
                  </a:lnTo>
                  <a:lnTo>
                    <a:pt x="206" y="460"/>
                  </a:lnTo>
                  <a:lnTo>
                    <a:pt x="195" y="458"/>
                  </a:lnTo>
                  <a:lnTo>
                    <a:pt x="183" y="457"/>
                  </a:lnTo>
                  <a:lnTo>
                    <a:pt x="173" y="454"/>
                  </a:lnTo>
                  <a:lnTo>
                    <a:pt x="162" y="450"/>
                  </a:lnTo>
                  <a:lnTo>
                    <a:pt x="151" y="447"/>
                  </a:lnTo>
                  <a:lnTo>
                    <a:pt x="140" y="443"/>
                  </a:lnTo>
                  <a:lnTo>
                    <a:pt x="130" y="439"/>
                  </a:lnTo>
                  <a:lnTo>
                    <a:pt x="121" y="433"/>
                  </a:lnTo>
                  <a:lnTo>
                    <a:pt x="111" y="428"/>
                  </a:lnTo>
                  <a:lnTo>
                    <a:pt x="101" y="421"/>
                  </a:lnTo>
                  <a:lnTo>
                    <a:pt x="84" y="408"/>
                  </a:lnTo>
                  <a:lnTo>
                    <a:pt x="68" y="393"/>
                  </a:lnTo>
                  <a:lnTo>
                    <a:pt x="53" y="377"/>
                  </a:lnTo>
                  <a:lnTo>
                    <a:pt x="40" y="360"/>
                  </a:lnTo>
                  <a:lnTo>
                    <a:pt x="28" y="340"/>
                  </a:lnTo>
                  <a:lnTo>
                    <a:pt x="18" y="321"/>
                  </a:lnTo>
                  <a:lnTo>
                    <a:pt x="14" y="310"/>
                  </a:lnTo>
                  <a:lnTo>
                    <a:pt x="11" y="299"/>
                  </a:lnTo>
                  <a:lnTo>
                    <a:pt x="7" y="288"/>
                  </a:lnTo>
                  <a:lnTo>
                    <a:pt x="4" y="278"/>
                  </a:lnTo>
                  <a:lnTo>
                    <a:pt x="3" y="266"/>
                  </a:lnTo>
                  <a:lnTo>
                    <a:pt x="1" y="254"/>
                  </a:lnTo>
                  <a:lnTo>
                    <a:pt x="0" y="243"/>
                  </a:lnTo>
                  <a:lnTo>
                    <a:pt x="0" y="231"/>
                  </a:lnTo>
                  <a:lnTo>
                    <a:pt x="0" y="219"/>
                  </a:lnTo>
                  <a:lnTo>
                    <a:pt x="1" y="207"/>
                  </a:lnTo>
                  <a:lnTo>
                    <a:pt x="3" y="195"/>
                  </a:lnTo>
                  <a:lnTo>
                    <a:pt x="4" y="185"/>
                  </a:lnTo>
                  <a:lnTo>
                    <a:pt x="7" y="173"/>
                  </a:lnTo>
                  <a:lnTo>
                    <a:pt x="11" y="162"/>
                  </a:lnTo>
                  <a:lnTo>
                    <a:pt x="14" y="151"/>
                  </a:lnTo>
                  <a:lnTo>
                    <a:pt x="18" y="141"/>
                  </a:lnTo>
                  <a:lnTo>
                    <a:pt x="28" y="121"/>
                  </a:lnTo>
                  <a:lnTo>
                    <a:pt x="40" y="101"/>
                  </a:lnTo>
                  <a:lnTo>
                    <a:pt x="53" y="84"/>
                  </a:lnTo>
                  <a:lnTo>
                    <a:pt x="68" y="68"/>
                  </a:lnTo>
                  <a:lnTo>
                    <a:pt x="84" y="53"/>
                  </a:lnTo>
                  <a:lnTo>
                    <a:pt x="101" y="40"/>
                  </a:lnTo>
                  <a:lnTo>
                    <a:pt x="121" y="28"/>
                  </a:lnTo>
                  <a:lnTo>
                    <a:pt x="140" y="18"/>
                  </a:lnTo>
                  <a:lnTo>
                    <a:pt x="151" y="14"/>
                  </a:lnTo>
                  <a:lnTo>
                    <a:pt x="162" y="11"/>
                  </a:lnTo>
                  <a:lnTo>
                    <a:pt x="173" y="8"/>
                  </a:lnTo>
                  <a:lnTo>
                    <a:pt x="183" y="5"/>
                  </a:lnTo>
                  <a:lnTo>
                    <a:pt x="195" y="3"/>
                  </a:lnTo>
                  <a:lnTo>
                    <a:pt x="206" y="1"/>
                  </a:lnTo>
                  <a:lnTo>
                    <a:pt x="218" y="1"/>
                  </a:lnTo>
                  <a:lnTo>
                    <a:pt x="230" y="0"/>
                  </a:lnTo>
                  <a:lnTo>
                    <a:pt x="242" y="1"/>
                  </a:lnTo>
                  <a:lnTo>
                    <a:pt x="254" y="1"/>
                  </a:lnTo>
                  <a:lnTo>
                    <a:pt x="265" y="3"/>
                  </a:lnTo>
                  <a:lnTo>
                    <a:pt x="276" y="5"/>
                  </a:lnTo>
                  <a:lnTo>
                    <a:pt x="288" y="8"/>
                  </a:lnTo>
                  <a:lnTo>
                    <a:pt x="299" y="11"/>
                  </a:lnTo>
                  <a:lnTo>
                    <a:pt x="310" y="14"/>
                  </a:lnTo>
                  <a:lnTo>
                    <a:pt x="320" y="18"/>
                  </a:lnTo>
                  <a:lnTo>
                    <a:pt x="340" y="28"/>
                  </a:lnTo>
                  <a:lnTo>
                    <a:pt x="359" y="40"/>
                  </a:lnTo>
                  <a:lnTo>
                    <a:pt x="377" y="53"/>
                  </a:lnTo>
                  <a:lnTo>
                    <a:pt x="393" y="68"/>
                  </a:lnTo>
                  <a:lnTo>
                    <a:pt x="408" y="84"/>
                  </a:lnTo>
                  <a:lnTo>
                    <a:pt x="421" y="101"/>
                  </a:lnTo>
                  <a:lnTo>
                    <a:pt x="433" y="121"/>
                  </a:lnTo>
                  <a:lnTo>
                    <a:pt x="443" y="141"/>
                  </a:lnTo>
                  <a:lnTo>
                    <a:pt x="447" y="151"/>
                  </a:lnTo>
                  <a:lnTo>
                    <a:pt x="450" y="162"/>
                  </a:lnTo>
                  <a:lnTo>
                    <a:pt x="453" y="173"/>
                  </a:lnTo>
                  <a:lnTo>
                    <a:pt x="456" y="185"/>
                  </a:lnTo>
                  <a:lnTo>
                    <a:pt x="458" y="195"/>
                  </a:lnTo>
                  <a:lnTo>
                    <a:pt x="460" y="207"/>
                  </a:lnTo>
                  <a:lnTo>
                    <a:pt x="460" y="219"/>
                  </a:lnTo>
                  <a:lnTo>
                    <a:pt x="461" y="231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1" name="Freeform 92"/>
            <p:cNvSpPr>
              <a:spLocks/>
            </p:cNvSpPr>
            <p:nvPr userDrawn="1"/>
          </p:nvSpPr>
          <p:spPr bwMode="auto">
            <a:xfrm>
              <a:off x="5201" y="3283"/>
              <a:ext cx="338" cy="358"/>
            </a:xfrm>
            <a:custGeom>
              <a:avLst/>
              <a:gdLst/>
              <a:ahLst/>
              <a:cxnLst>
                <a:cxn ang="0">
                  <a:pos x="1014" y="90"/>
                </a:cxn>
                <a:cxn ang="0">
                  <a:pos x="1005" y="144"/>
                </a:cxn>
                <a:cxn ang="0">
                  <a:pos x="994" y="201"/>
                </a:cxn>
                <a:cxn ang="0">
                  <a:pos x="979" y="271"/>
                </a:cxn>
                <a:cxn ang="0">
                  <a:pos x="960" y="346"/>
                </a:cxn>
                <a:cxn ang="0">
                  <a:pos x="934" y="419"/>
                </a:cxn>
                <a:cxn ang="0">
                  <a:pos x="920" y="453"/>
                </a:cxn>
                <a:cxn ang="0">
                  <a:pos x="903" y="484"/>
                </a:cxn>
                <a:cxn ang="0">
                  <a:pos x="886" y="512"/>
                </a:cxn>
                <a:cxn ang="0">
                  <a:pos x="868" y="535"/>
                </a:cxn>
                <a:cxn ang="0">
                  <a:pos x="847" y="553"/>
                </a:cxn>
                <a:cxn ang="0">
                  <a:pos x="828" y="569"/>
                </a:cxn>
                <a:cxn ang="0">
                  <a:pos x="787" y="594"/>
                </a:cxn>
                <a:cxn ang="0">
                  <a:pos x="745" y="612"/>
                </a:cxn>
                <a:cxn ang="0">
                  <a:pos x="701" y="629"/>
                </a:cxn>
                <a:cxn ang="0">
                  <a:pos x="659" y="645"/>
                </a:cxn>
                <a:cxn ang="0">
                  <a:pos x="616" y="664"/>
                </a:cxn>
                <a:cxn ang="0">
                  <a:pos x="575" y="691"/>
                </a:cxn>
                <a:cxn ang="0">
                  <a:pos x="555" y="709"/>
                </a:cxn>
                <a:cxn ang="0">
                  <a:pos x="534" y="729"/>
                </a:cxn>
                <a:cxn ang="0">
                  <a:pos x="516" y="752"/>
                </a:cxn>
                <a:cxn ang="0">
                  <a:pos x="501" y="777"/>
                </a:cxn>
                <a:cxn ang="0">
                  <a:pos x="489" y="804"/>
                </a:cxn>
                <a:cxn ang="0">
                  <a:pos x="479" y="832"/>
                </a:cxn>
                <a:cxn ang="0">
                  <a:pos x="466" y="889"/>
                </a:cxn>
                <a:cxn ang="0">
                  <a:pos x="461" y="944"/>
                </a:cxn>
                <a:cxn ang="0">
                  <a:pos x="461" y="995"/>
                </a:cxn>
                <a:cxn ang="0">
                  <a:pos x="463" y="1035"/>
                </a:cxn>
                <a:cxn ang="0">
                  <a:pos x="467" y="1073"/>
                </a:cxn>
                <a:cxn ang="0">
                  <a:pos x="4" y="971"/>
                </a:cxn>
                <a:cxn ang="0">
                  <a:pos x="18" y="895"/>
                </a:cxn>
                <a:cxn ang="0">
                  <a:pos x="34" y="823"/>
                </a:cxn>
                <a:cxn ang="0">
                  <a:pos x="57" y="742"/>
                </a:cxn>
                <a:cxn ang="0">
                  <a:pos x="79" y="680"/>
                </a:cxn>
                <a:cxn ang="0">
                  <a:pos x="95" y="641"/>
                </a:cxn>
                <a:cxn ang="0">
                  <a:pos x="114" y="604"/>
                </a:cxn>
                <a:cxn ang="0">
                  <a:pos x="134" y="570"/>
                </a:cxn>
                <a:cxn ang="0">
                  <a:pos x="157" y="541"/>
                </a:cxn>
                <a:cxn ang="0">
                  <a:pos x="181" y="516"/>
                </a:cxn>
                <a:cxn ang="0">
                  <a:pos x="219" y="491"/>
                </a:cxn>
                <a:cxn ang="0">
                  <a:pos x="267" y="466"/>
                </a:cxn>
                <a:cxn ang="0">
                  <a:pos x="338" y="434"/>
                </a:cxn>
                <a:cxn ang="0">
                  <a:pos x="403" y="402"/>
                </a:cxn>
                <a:cxn ang="0">
                  <a:pos x="442" y="376"/>
                </a:cxn>
                <a:cxn ang="0">
                  <a:pos x="469" y="352"/>
                </a:cxn>
                <a:cxn ang="0">
                  <a:pos x="486" y="334"/>
                </a:cxn>
                <a:cxn ang="0">
                  <a:pos x="502" y="312"/>
                </a:cxn>
                <a:cxn ang="0">
                  <a:pos x="516" y="288"/>
                </a:cxn>
                <a:cxn ang="0">
                  <a:pos x="533" y="247"/>
                </a:cxn>
                <a:cxn ang="0">
                  <a:pos x="549" y="194"/>
                </a:cxn>
                <a:cxn ang="0">
                  <a:pos x="557" y="146"/>
                </a:cxn>
                <a:cxn ang="0">
                  <a:pos x="560" y="102"/>
                </a:cxn>
                <a:cxn ang="0">
                  <a:pos x="558" y="64"/>
                </a:cxn>
                <a:cxn ang="0">
                  <a:pos x="553" y="33"/>
                </a:cxn>
                <a:cxn ang="0">
                  <a:pos x="548" y="5"/>
                </a:cxn>
              </a:cxnLst>
              <a:rect l="0" t="0" r="r" b="b"/>
              <a:pathLst>
                <a:path w="1014" h="1073">
                  <a:moveTo>
                    <a:pt x="546" y="0"/>
                  </a:moveTo>
                  <a:lnTo>
                    <a:pt x="1014" y="90"/>
                  </a:lnTo>
                  <a:lnTo>
                    <a:pt x="1011" y="104"/>
                  </a:lnTo>
                  <a:lnTo>
                    <a:pt x="1005" y="144"/>
                  </a:lnTo>
                  <a:lnTo>
                    <a:pt x="1001" y="171"/>
                  </a:lnTo>
                  <a:lnTo>
                    <a:pt x="994" y="201"/>
                  </a:lnTo>
                  <a:lnTo>
                    <a:pt x="988" y="235"/>
                  </a:lnTo>
                  <a:lnTo>
                    <a:pt x="979" y="271"/>
                  </a:lnTo>
                  <a:lnTo>
                    <a:pt x="970" y="308"/>
                  </a:lnTo>
                  <a:lnTo>
                    <a:pt x="960" y="346"/>
                  </a:lnTo>
                  <a:lnTo>
                    <a:pt x="948" y="383"/>
                  </a:lnTo>
                  <a:lnTo>
                    <a:pt x="934" y="419"/>
                  </a:lnTo>
                  <a:lnTo>
                    <a:pt x="927" y="436"/>
                  </a:lnTo>
                  <a:lnTo>
                    <a:pt x="920" y="453"/>
                  </a:lnTo>
                  <a:lnTo>
                    <a:pt x="912" y="469"/>
                  </a:lnTo>
                  <a:lnTo>
                    <a:pt x="903" y="484"/>
                  </a:lnTo>
                  <a:lnTo>
                    <a:pt x="895" y="498"/>
                  </a:lnTo>
                  <a:lnTo>
                    <a:pt x="886" y="512"/>
                  </a:lnTo>
                  <a:lnTo>
                    <a:pt x="876" y="524"/>
                  </a:lnTo>
                  <a:lnTo>
                    <a:pt x="868" y="535"/>
                  </a:lnTo>
                  <a:lnTo>
                    <a:pt x="857" y="544"/>
                  </a:lnTo>
                  <a:lnTo>
                    <a:pt x="847" y="553"/>
                  </a:lnTo>
                  <a:lnTo>
                    <a:pt x="838" y="562"/>
                  </a:lnTo>
                  <a:lnTo>
                    <a:pt x="828" y="569"/>
                  </a:lnTo>
                  <a:lnTo>
                    <a:pt x="807" y="582"/>
                  </a:lnTo>
                  <a:lnTo>
                    <a:pt x="787" y="594"/>
                  </a:lnTo>
                  <a:lnTo>
                    <a:pt x="765" y="604"/>
                  </a:lnTo>
                  <a:lnTo>
                    <a:pt x="745" y="612"/>
                  </a:lnTo>
                  <a:lnTo>
                    <a:pt x="723" y="621"/>
                  </a:lnTo>
                  <a:lnTo>
                    <a:pt x="701" y="629"/>
                  </a:lnTo>
                  <a:lnTo>
                    <a:pt x="680" y="636"/>
                  </a:lnTo>
                  <a:lnTo>
                    <a:pt x="659" y="645"/>
                  </a:lnTo>
                  <a:lnTo>
                    <a:pt x="638" y="653"/>
                  </a:lnTo>
                  <a:lnTo>
                    <a:pt x="616" y="664"/>
                  </a:lnTo>
                  <a:lnTo>
                    <a:pt x="596" y="677"/>
                  </a:lnTo>
                  <a:lnTo>
                    <a:pt x="575" y="691"/>
                  </a:lnTo>
                  <a:lnTo>
                    <a:pt x="564" y="700"/>
                  </a:lnTo>
                  <a:lnTo>
                    <a:pt x="555" y="709"/>
                  </a:lnTo>
                  <a:lnTo>
                    <a:pt x="545" y="718"/>
                  </a:lnTo>
                  <a:lnTo>
                    <a:pt x="534" y="729"/>
                  </a:lnTo>
                  <a:lnTo>
                    <a:pt x="524" y="740"/>
                  </a:lnTo>
                  <a:lnTo>
                    <a:pt x="516" y="752"/>
                  </a:lnTo>
                  <a:lnTo>
                    <a:pt x="508" y="765"/>
                  </a:lnTo>
                  <a:lnTo>
                    <a:pt x="501" y="777"/>
                  </a:lnTo>
                  <a:lnTo>
                    <a:pt x="494" y="791"/>
                  </a:lnTo>
                  <a:lnTo>
                    <a:pt x="489" y="804"/>
                  </a:lnTo>
                  <a:lnTo>
                    <a:pt x="483" y="818"/>
                  </a:lnTo>
                  <a:lnTo>
                    <a:pt x="479" y="832"/>
                  </a:lnTo>
                  <a:lnTo>
                    <a:pt x="471" y="860"/>
                  </a:lnTo>
                  <a:lnTo>
                    <a:pt x="466" y="889"/>
                  </a:lnTo>
                  <a:lnTo>
                    <a:pt x="463" y="917"/>
                  </a:lnTo>
                  <a:lnTo>
                    <a:pt x="461" y="944"/>
                  </a:lnTo>
                  <a:lnTo>
                    <a:pt x="459" y="970"/>
                  </a:lnTo>
                  <a:lnTo>
                    <a:pt x="461" y="995"/>
                  </a:lnTo>
                  <a:lnTo>
                    <a:pt x="461" y="1016"/>
                  </a:lnTo>
                  <a:lnTo>
                    <a:pt x="463" y="1035"/>
                  </a:lnTo>
                  <a:lnTo>
                    <a:pt x="465" y="1063"/>
                  </a:lnTo>
                  <a:lnTo>
                    <a:pt x="467" y="1073"/>
                  </a:lnTo>
                  <a:lnTo>
                    <a:pt x="0" y="988"/>
                  </a:lnTo>
                  <a:lnTo>
                    <a:pt x="4" y="971"/>
                  </a:lnTo>
                  <a:lnTo>
                    <a:pt x="11" y="926"/>
                  </a:lnTo>
                  <a:lnTo>
                    <a:pt x="18" y="895"/>
                  </a:lnTo>
                  <a:lnTo>
                    <a:pt x="25" y="861"/>
                  </a:lnTo>
                  <a:lnTo>
                    <a:pt x="34" y="823"/>
                  </a:lnTo>
                  <a:lnTo>
                    <a:pt x="45" y="783"/>
                  </a:lnTo>
                  <a:lnTo>
                    <a:pt x="57" y="742"/>
                  </a:lnTo>
                  <a:lnTo>
                    <a:pt x="71" y="701"/>
                  </a:lnTo>
                  <a:lnTo>
                    <a:pt x="79" y="680"/>
                  </a:lnTo>
                  <a:lnTo>
                    <a:pt x="87" y="660"/>
                  </a:lnTo>
                  <a:lnTo>
                    <a:pt x="95" y="641"/>
                  </a:lnTo>
                  <a:lnTo>
                    <a:pt x="104" y="622"/>
                  </a:lnTo>
                  <a:lnTo>
                    <a:pt x="114" y="604"/>
                  </a:lnTo>
                  <a:lnTo>
                    <a:pt x="124" y="587"/>
                  </a:lnTo>
                  <a:lnTo>
                    <a:pt x="134" y="570"/>
                  </a:lnTo>
                  <a:lnTo>
                    <a:pt x="145" y="555"/>
                  </a:lnTo>
                  <a:lnTo>
                    <a:pt x="157" y="541"/>
                  </a:lnTo>
                  <a:lnTo>
                    <a:pt x="169" y="528"/>
                  </a:lnTo>
                  <a:lnTo>
                    <a:pt x="181" y="516"/>
                  </a:lnTo>
                  <a:lnTo>
                    <a:pt x="194" y="507"/>
                  </a:lnTo>
                  <a:lnTo>
                    <a:pt x="219" y="491"/>
                  </a:lnTo>
                  <a:lnTo>
                    <a:pt x="243" y="477"/>
                  </a:lnTo>
                  <a:lnTo>
                    <a:pt x="267" y="466"/>
                  </a:lnTo>
                  <a:lnTo>
                    <a:pt x="291" y="455"/>
                  </a:lnTo>
                  <a:lnTo>
                    <a:pt x="338" y="434"/>
                  </a:lnTo>
                  <a:lnTo>
                    <a:pt x="383" y="414"/>
                  </a:lnTo>
                  <a:lnTo>
                    <a:pt x="403" y="402"/>
                  </a:lnTo>
                  <a:lnTo>
                    <a:pt x="424" y="390"/>
                  </a:lnTo>
                  <a:lnTo>
                    <a:pt x="442" y="376"/>
                  </a:lnTo>
                  <a:lnTo>
                    <a:pt x="461" y="361"/>
                  </a:lnTo>
                  <a:lnTo>
                    <a:pt x="469" y="352"/>
                  </a:lnTo>
                  <a:lnTo>
                    <a:pt x="478" y="343"/>
                  </a:lnTo>
                  <a:lnTo>
                    <a:pt x="486" y="334"/>
                  </a:lnTo>
                  <a:lnTo>
                    <a:pt x="494" y="324"/>
                  </a:lnTo>
                  <a:lnTo>
                    <a:pt x="502" y="312"/>
                  </a:lnTo>
                  <a:lnTo>
                    <a:pt x="508" y="300"/>
                  </a:lnTo>
                  <a:lnTo>
                    <a:pt x="516" y="288"/>
                  </a:lnTo>
                  <a:lnTo>
                    <a:pt x="522" y="274"/>
                  </a:lnTo>
                  <a:lnTo>
                    <a:pt x="533" y="247"/>
                  </a:lnTo>
                  <a:lnTo>
                    <a:pt x="542" y="220"/>
                  </a:lnTo>
                  <a:lnTo>
                    <a:pt x="549" y="194"/>
                  </a:lnTo>
                  <a:lnTo>
                    <a:pt x="553" y="170"/>
                  </a:lnTo>
                  <a:lnTo>
                    <a:pt x="557" y="146"/>
                  </a:lnTo>
                  <a:lnTo>
                    <a:pt x="559" y="123"/>
                  </a:lnTo>
                  <a:lnTo>
                    <a:pt x="560" y="102"/>
                  </a:lnTo>
                  <a:lnTo>
                    <a:pt x="559" y="82"/>
                  </a:lnTo>
                  <a:lnTo>
                    <a:pt x="558" y="64"/>
                  </a:lnTo>
                  <a:lnTo>
                    <a:pt x="556" y="48"/>
                  </a:lnTo>
                  <a:lnTo>
                    <a:pt x="553" y="33"/>
                  </a:lnTo>
                  <a:lnTo>
                    <a:pt x="551" y="22"/>
                  </a:lnTo>
                  <a:lnTo>
                    <a:pt x="548" y="5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2" name="Freeform 93"/>
            <p:cNvSpPr>
              <a:spLocks/>
            </p:cNvSpPr>
            <p:nvPr userDrawn="1"/>
          </p:nvSpPr>
          <p:spPr bwMode="auto">
            <a:xfrm>
              <a:off x="4094" y="3814"/>
              <a:ext cx="71" cy="9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09" y="0"/>
                </a:cxn>
                <a:cxn ang="0">
                  <a:pos x="209" y="23"/>
                </a:cxn>
                <a:cxn ang="0">
                  <a:pos x="29" y="253"/>
                </a:cxn>
                <a:cxn ang="0">
                  <a:pos x="214" y="253"/>
                </a:cxn>
                <a:cxn ang="0">
                  <a:pos x="214" y="274"/>
                </a:cxn>
                <a:cxn ang="0">
                  <a:pos x="0" y="274"/>
                </a:cxn>
                <a:cxn ang="0">
                  <a:pos x="0" y="252"/>
                </a:cxn>
                <a:cxn ang="0">
                  <a:pos x="180" y="23"/>
                </a:cxn>
                <a:cxn ang="0">
                  <a:pos x="12" y="23"/>
                </a:cxn>
                <a:cxn ang="0">
                  <a:pos x="12" y="0"/>
                </a:cxn>
              </a:cxnLst>
              <a:rect l="0" t="0" r="r" b="b"/>
              <a:pathLst>
                <a:path w="214" h="274">
                  <a:moveTo>
                    <a:pt x="12" y="0"/>
                  </a:moveTo>
                  <a:lnTo>
                    <a:pt x="209" y="0"/>
                  </a:lnTo>
                  <a:lnTo>
                    <a:pt x="209" y="23"/>
                  </a:lnTo>
                  <a:lnTo>
                    <a:pt x="29" y="253"/>
                  </a:lnTo>
                  <a:lnTo>
                    <a:pt x="214" y="253"/>
                  </a:lnTo>
                  <a:lnTo>
                    <a:pt x="214" y="274"/>
                  </a:lnTo>
                  <a:lnTo>
                    <a:pt x="0" y="274"/>
                  </a:lnTo>
                  <a:lnTo>
                    <a:pt x="0" y="252"/>
                  </a:lnTo>
                  <a:lnTo>
                    <a:pt x="18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3" name="Freeform 94"/>
            <p:cNvSpPr>
              <a:spLocks noEditPoints="1"/>
            </p:cNvSpPr>
            <p:nvPr userDrawn="1"/>
          </p:nvSpPr>
          <p:spPr bwMode="auto">
            <a:xfrm>
              <a:off x="4171" y="3837"/>
              <a:ext cx="61" cy="70"/>
            </a:xfrm>
            <a:custGeom>
              <a:avLst/>
              <a:gdLst/>
              <a:ahLst/>
              <a:cxnLst>
                <a:cxn ang="0">
                  <a:pos x="133" y="100"/>
                </a:cxn>
                <a:cxn ang="0">
                  <a:pos x="115" y="105"/>
                </a:cxn>
                <a:cxn ang="0">
                  <a:pos x="47" y="119"/>
                </a:cxn>
                <a:cxn ang="0">
                  <a:pos x="32" y="129"/>
                </a:cxn>
                <a:cxn ang="0">
                  <a:pos x="25" y="144"/>
                </a:cxn>
                <a:cxn ang="0">
                  <a:pos x="27" y="167"/>
                </a:cxn>
                <a:cxn ang="0">
                  <a:pos x="44" y="184"/>
                </a:cxn>
                <a:cxn ang="0">
                  <a:pos x="68" y="190"/>
                </a:cxn>
                <a:cxn ang="0">
                  <a:pos x="88" y="187"/>
                </a:cxn>
                <a:cxn ang="0">
                  <a:pos x="106" y="181"/>
                </a:cxn>
                <a:cxn ang="0">
                  <a:pos x="121" y="169"/>
                </a:cxn>
                <a:cxn ang="0">
                  <a:pos x="132" y="154"/>
                </a:cxn>
                <a:cxn ang="0">
                  <a:pos x="137" y="135"/>
                </a:cxn>
                <a:cxn ang="0">
                  <a:pos x="7" y="67"/>
                </a:cxn>
                <a:cxn ang="0">
                  <a:pos x="12" y="44"/>
                </a:cxn>
                <a:cxn ang="0">
                  <a:pos x="22" y="25"/>
                </a:cxn>
                <a:cxn ang="0">
                  <a:pos x="38" y="12"/>
                </a:cxn>
                <a:cxn ang="0">
                  <a:pos x="57" y="5"/>
                </a:cxn>
                <a:cxn ang="0">
                  <a:pos x="101" y="1"/>
                </a:cxn>
                <a:cxn ang="0">
                  <a:pos x="126" y="7"/>
                </a:cxn>
                <a:cxn ang="0">
                  <a:pos x="142" y="17"/>
                </a:cxn>
                <a:cxn ang="0">
                  <a:pos x="154" y="32"/>
                </a:cxn>
                <a:cxn ang="0">
                  <a:pos x="161" y="54"/>
                </a:cxn>
                <a:cxn ang="0">
                  <a:pos x="162" y="173"/>
                </a:cxn>
                <a:cxn ang="0">
                  <a:pos x="165" y="181"/>
                </a:cxn>
                <a:cxn ang="0">
                  <a:pos x="172" y="184"/>
                </a:cxn>
                <a:cxn ang="0">
                  <a:pos x="183" y="183"/>
                </a:cxn>
                <a:cxn ang="0">
                  <a:pos x="167" y="204"/>
                </a:cxn>
                <a:cxn ang="0">
                  <a:pos x="148" y="199"/>
                </a:cxn>
                <a:cxn ang="0">
                  <a:pos x="140" y="184"/>
                </a:cxn>
                <a:cxn ang="0">
                  <a:pos x="138" y="170"/>
                </a:cxn>
                <a:cxn ang="0">
                  <a:pos x="118" y="194"/>
                </a:cxn>
                <a:cxn ang="0">
                  <a:pos x="91" y="208"/>
                </a:cxn>
                <a:cxn ang="0">
                  <a:pos x="53" y="210"/>
                </a:cxn>
                <a:cxn ang="0">
                  <a:pos x="29" y="202"/>
                </a:cxn>
                <a:cxn ang="0">
                  <a:pos x="15" y="193"/>
                </a:cxn>
                <a:cxn ang="0">
                  <a:pos x="4" y="179"/>
                </a:cxn>
                <a:cxn ang="0">
                  <a:pos x="0" y="159"/>
                </a:cxn>
                <a:cxn ang="0">
                  <a:pos x="2" y="134"/>
                </a:cxn>
                <a:cxn ang="0">
                  <a:pos x="14" y="115"/>
                </a:cxn>
                <a:cxn ang="0">
                  <a:pos x="33" y="102"/>
                </a:cxn>
                <a:cxn ang="0">
                  <a:pos x="86" y="91"/>
                </a:cxn>
                <a:cxn ang="0">
                  <a:pos x="119" y="87"/>
                </a:cxn>
                <a:cxn ang="0">
                  <a:pos x="133" y="79"/>
                </a:cxn>
                <a:cxn ang="0">
                  <a:pos x="137" y="62"/>
                </a:cxn>
                <a:cxn ang="0">
                  <a:pos x="135" y="46"/>
                </a:cxn>
                <a:cxn ang="0">
                  <a:pos x="128" y="35"/>
                </a:cxn>
                <a:cxn ang="0">
                  <a:pos x="114" y="25"/>
                </a:cxn>
                <a:cxn ang="0">
                  <a:pos x="85" y="21"/>
                </a:cxn>
                <a:cxn ang="0">
                  <a:pos x="55" y="27"/>
                </a:cxn>
                <a:cxn ang="0">
                  <a:pos x="37" y="46"/>
                </a:cxn>
                <a:cxn ang="0">
                  <a:pos x="7" y="67"/>
                </a:cxn>
              </a:cxnLst>
              <a:rect l="0" t="0" r="r" b="b"/>
              <a:pathLst>
                <a:path w="183" h="210">
                  <a:moveTo>
                    <a:pt x="137" y="96"/>
                  </a:moveTo>
                  <a:lnTo>
                    <a:pt x="136" y="96"/>
                  </a:lnTo>
                  <a:lnTo>
                    <a:pt x="133" y="100"/>
                  </a:lnTo>
                  <a:lnTo>
                    <a:pt x="127" y="102"/>
                  </a:lnTo>
                  <a:lnTo>
                    <a:pt x="121" y="104"/>
                  </a:lnTo>
                  <a:lnTo>
                    <a:pt x="115" y="105"/>
                  </a:lnTo>
                  <a:lnTo>
                    <a:pt x="84" y="111"/>
                  </a:lnTo>
                  <a:lnTo>
                    <a:pt x="54" y="116"/>
                  </a:lnTo>
                  <a:lnTo>
                    <a:pt x="47" y="119"/>
                  </a:lnTo>
                  <a:lnTo>
                    <a:pt x="42" y="121"/>
                  </a:lnTo>
                  <a:lnTo>
                    <a:pt x="37" y="125"/>
                  </a:lnTo>
                  <a:lnTo>
                    <a:pt x="32" y="129"/>
                  </a:lnTo>
                  <a:lnTo>
                    <a:pt x="29" y="133"/>
                  </a:lnTo>
                  <a:lnTo>
                    <a:pt x="26" y="139"/>
                  </a:lnTo>
                  <a:lnTo>
                    <a:pt x="25" y="144"/>
                  </a:lnTo>
                  <a:lnTo>
                    <a:pt x="24" y="150"/>
                  </a:lnTo>
                  <a:lnTo>
                    <a:pt x="25" y="159"/>
                  </a:lnTo>
                  <a:lnTo>
                    <a:pt x="27" y="167"/>
                  </a:lnTo>
                  <a:lnTo>
                    <a:pt x="31" y="174"/>
                  </a:lnTo>
                  <a:lnTo>
                    <a:pt x="37" y="180"/>
                  </a:lnTo>
                  <a:lnTo>
                    <a:pt x="44" y="184"/>
                  </a:lnTo>
                  <a:lnTo>
                    <a:pt x="52" y="187"/>
                  </a:lnTo>
                  <a:lnTo>
                    <a:pt x="59" y="189"/>
                  </a:lnTo>
                  <a:lnTo>
                    <a:pt x="68" y="190"/>
                  </a:lnTo>
                  <a:lnTo>
                    <a:pt x="74" y="189"/>
                  </a:lnTo>
                  <a:lnTo>
                    <a:pt x="82" y="189"/>
                  </a:lnTo>
                  <a:lnTo>
                    <a:pt x="88" y="187"/>
                  </a:lnTo>
                  <a:lnTo>
                    <a:pt x="94" y="186"/>
                  </a:lnTo>
                  <a:lnTo>
                    <a:pt x="100" y="184"/>
                  </a:lnTo>
                  <a:lnTo>
                    <a:pt x="106" y="181"/>
                  </a:lnTo>
                  <a:lnTo>
                    <a:pt x="111" y="177"/>
                  </a:lnTo>
                  <a:lnTo>
                    <a:pt x="116" y="173"/>
                  </a:lnTo>
                  <a:lnTo>
                    <a:pt x="121" y="169"/>
                  </a:lnTo>
                  <a:lnTo>
                    <a:pt x="125" y="165"/>
                  </a:lnTo>
                  <a:lnTo>
                    <a:pt x="128" y="159"/>
                  </a:lnTo>
                  <a:lnTo>
                    <a:pt x="132" y="154"/>
                  </a:lnTo>
                  <a:lnTo>
                    <a:pt x="134" y="148"/>
                  </a:lnTo>
                  <a:lnTo>
                    <a:pt x="136" y="142"/>
                  </a:lnTo>
                  <a:lnTo>
                    <a:pt x="137" y="135"/>
                  </a:lnTo>
                  <a:lnTo>
                    <a:pt x="137" y="128"/>
                  </a:lnTo>
                  <a:lnTo>
                    <a:pt x="137" y="96"/>
                  </a:lnTo>
                  <a:close/>
                  <a:moveTo>
                    <a:pt x="7" y="67"/>
                  </a:moveTo>
                  <a:lnTo>
                    <a:pt x="8" y="59"/>
                  </a:lnTo>
                  <a:lnTo>
                    <a:pt x="10" y="51"/>
                  </a:lnTo>
                  <a:lnTo>
                    <a:pt x="12" y="44"/>
                  </a:lnTo>
                  <a:lnTo>
                    <a:pt x="15" y="37"/>
                  </a:lnTo>
                  <a:lnTo>
                    <a:pt x="18" y="31"/>
                  </a:lnTo>
                  <a:lnTo>
                    <a:pt x="22" y="25"/>
                  </a:lnTo>
                  <a:lnTo>
                    <a:pt x="27" y="21"/>
                  </a:lnTo>
                  <a:lnTo>
                    <a:pt x="32" y="17"/>
                  </a:lnTo>
                  <a:lnTo>
                    <a:pt x="38" y="12"/>
                  </a:lnTo>
                  <a:lnTo>
                    <a:pt x="43" y="9"/>
                  </a:lnTo>
                  <a:lnTo>
                    <a:pt x="50" y="7"/>
                  </a:lnTo>
                  <a:lnTo>
                    <a:pt x="57" y="5"/>
                  </a:lnTo>
                  <a:lnTo>
                    <a:pt x="71" y="1"/>
                  </a:lnTo>
                  <a:lnTo>
                    <a:pt x="88" y="0"/>
                  </a:lnTo>
                  <a:lnTo>
                    <a:pt x="101" y="1"/>
                  </a:lnTo>
                  <a:lnTo>
                    <a:pt x="114" y="3"/>
                  </a:lnTo>
                  <a:lnTo>
                    <a:pt x="121" y="5"/>
                  </a:lnTo>
                  <a:lnTo>
                    <a:pt x="126" y="7"/>
                  </a:lnTo>
                  <a:lnTo>
                    <a:pt x="133" y="9"/>
                  </a:lnTo>
                  <a:lnTo>
                    <a:pt x="138" y="12"/>
                  </a:lnTo>
                  <a:lnTo>
                    <a:pt x="142" y="17"/>
                  </a:lnTo>
                  <a:lnTo>
                    <a:pt x="148" y="21"/>
                  </a:lnTo>
                  <a:lnTo>
                    <a:pt x="151" y="26"/>
                  </a:lnTo>
                  <a:lnTo>
                    <a:pt x="154" y="32"/>
                  </a:lnTo>
                  <a:lnTo>
                    <a:pt x="158" y="38"/>
                  </a:lnTo>
                  <a:lnTo>
                    <a:pt x="160" y="47"/>
                  </a:lnTo>
                  <a:lnTo>
                    <a:pt x="161" y="54"/>
                  </a:lnTo>
                  <a:lnTo>
                    <a:pt x="161" y="64"/>
                  </a:lnTo>
                  <a:lnTo>
                    <a:pt x="161" y="170"/>
                  </a:lnTo>
                  <a:lnTo>
                    <a:pt x="162" y="173"/>
                  </a:lnTo>
                  <a:lnTo>
                    <a:pt x="162" y="176"/>
                  </a:lnTo>
                  <a:lnTo>
                    <a:pt x="163" y="179"/>
                  </a:lnTo>
                  <a:lnTo>
                    <a:pt x="165" y="181"/>
                  </a:lnTo>
                  <a:lnTo>
                    <a:pt x="166" y="182"/>
                  </a:lnTo>
                  <a:lnTo>
                    <a:pt x="169" y="183"/>
                  </a:lnTo>
                  <a:lnTo>
                    <a:pt x="172" y="184"/>
                  </a:lnTo>
                  <a:lnTo>
                    <a:pt x="176" y="184"/>
                  </a:lnTo>
                  <a:lnTo>
                    <a:pt x="179" y="184"/>
                  </a:lnTo>
                  <a:lnTo>
                    <a:pt x="183" y="183"/>
                  </a:lnTo>
                  <a:lnTo>
                    <a:pt x="183" y="203"/>
                  </a:lnTo>
                  <a:lnTo>
                    <a:pt x="176" y="204"/>
                  </a:lnTo>
                  <a:lnTo>
                    <a:pt x="167" y="204"/>
                  </a:lnTo>
                  <a:lnTo>
                    <a:pt x="159" y="204"/>
                  </a:lnTo>
                  <a:lnTo>
                    <a:pt x="152" y="202"/>
                  </a:lnTo>
                  <a:lnTo>
                    <a:pt x="148" y="199"/>
                  </a:lnTo>
                  <a:lnTo>
                    <a:pt x="143" y="195"/>
                  </a:lnTo>
                  <a:lnTo>
                    <a:pt x="141" y="190"/>
                  </a:lnTo>
                  <a:lnTo>
                    <a:pt x="140" y="184"/>
                  </a:lnTo>
                  <a:lnTo>
                    <a:pt x="139" y="177"/>
                  </a:lnTo>
                  <a:lnTo>
                    <a:pt x="139" y="170"/>
                  </a:lnTo>
                  <a:lnTo>
                    <a:pt x="138" y="170"/>
                  </a:lnTo>
                  <a:lnTo>
                    <a:pt x="132" y="180"/>
                  </a:lnTo>
                  <a:lnTo>
                    <a:pt x="125" y="187"/>
                  </a:lnTo>
                  <a:lnTo>
                    <a:pt x="118" y="194"/>
                  </a:lnTo>
                  <a:lnTo>
                    <a:pt x="110" y="200"/>
                  </a:lnTo>
                  <a:lnTo>
                    <a:pt x="101" y="204"/>
                  </a:lnTo>
                  <a:lnTo>
                    <a:pt x="91" y="208"/>
                  </a:lnTo>
                  <a:lnTo>
                    <a:pt x="80" y="210"/>
                  </a:lnTo>
                  <a:lnTo>
                    <a:pt x="66" y="210"/>
                  </a:lnTo>
                  <a:lnTo>
                    <a:pt x="53" y="210"/>
                  </a:lnTo>
                  <a:lnTo>
                    <a:pt x="40" y="207"/>
                  </a:lnTo>
                  <a:lnTo>
                    <a:pt x="34" y="206"/>
                  </a:lnTo>
                  <a:lnTo>
                    <a:pt x="29" y="202"/>
                  </a:lnTo>
                  <a:lnTo>
                    <a:pt x="24" y="200"/>
                  </a:lnTo>
                  <a:lnTo>
                    <a:pt x="19" y="197"/>
                  </a:lnTo>
                  <a:lnTo>
                    <a:pt x="15" y="193"/>
                  </a:lnTo>
                  <a:lnTo>
                    <a:pt x="11" y="188"/>
                  </a:lnTo>
                  <a:lnTo>
                    <a:pt x="7" y="184"/>
                  </a:lnTo>
                  <a:lnTo>
                    <a:pt x="4" y="179"/>
                  </a:lnTo>
                  <a:lnTo>
                    <a:pt x="2" y="172"/>
                  </a:lnTo>
                  <a:lnTo>
                    <a:pt x="1" y="167"/>
                  </a:lnTo>
                  <a:lnTo>
                    <a:pt x="0" y="159"/>
                  </a:lnTo>
                  <a:lnTo>
                    <a:pt x="0" y="153"/>
                  </a:lnTo>
                  <a:lnTo>
                    <a:pt x="0" y="143"/>
                  </a:lnTo>
                  <a:lnTo>
                    <a:pt x="2" y="134"/>
                  </a:lnTo>
                  <a:lnTo>
                    <a:pt x="4" y="127"/>
                  </a:lnTo>
                  <a:lnTo>
                    <a:pt x="8" y="120"/>
                  </a:lnTo>
                  <a:lnTo>
                    <a:pt x="14" y="115"/>
                  </a:lnTo>
                  <a:lnTo>
                    <a:pt x="19" y="109"/>
                  </a:lnTo>
                  <a:lnTo>
                    <a:pt x="26" y="105"/>
                  </a:lnTo>
                  <a:lnTo>
                    <a:pt x="33" y="102"/>
                  </a:lnTo>
                  <a:lnTo>
                    <a:pt x="50" y="96"/>
                  </a:lnTo>
                  <a:lnTo>
                    <a:pt x="67" y="93"/>
                  </a:lnTo>
                  <a:lnTo>
                    <a:pt x="86" y="91"/>
                  </a:lnTo>
                  <a:lnTo>
                    <a:pt x="106" y="89"/>
                  </a:lnTo>
                  <a:lnTo>
                    <a:pt x="113" y="88"/>
                  </a:lnTo>
                  <a:lnTo>
                    <a:pt x="119" y="87"/>
                  </a:lnTo>
                  <a:lnTo>
                    <a:pt x="124" y="85"/>
                  </a:lnTo>
                  <a:lnTo>
                    <a:pt x="128" y="82"/>
                  </a:lnTo>
                  <a:lnTo>
                    <a:pt x="133" y="79"/>
                  </a:lnTo>
                  <a:lnTo>
                    <a:pt x="135" y="75"/>
                  </a:lnTo>
                  <a:lnTo>
                    <a:pt x="136" y="68"/>
                  </a:lnTo>
                  <a:lnTo>
                    <a:pt x="137" y="62"/>
                  </a:lnTo>
                  <a:lnTo>
                    <a:pt x="137" y="55"/>
                  </a:lnTo>
                  <a:lnTo>
                    <a:pt x="136" y="50"/>
                  </a:lnTo>
                  <a:lnTo>
                    <a:pt x="135" y="46"/>
                  </a:lnTo>
                  <a:lnTo>
                    <a:pt x="133" y="41"/>
                  </a:lnTo>
                  <a:lnTo>
                    <a:pt x="131" y="38"/>
                  </a:lnTo>
                  <a:lnTo>
                    <a:pt x="128" y="35"/>
                  </a:lnTo>
                  <a:lnTo>
                    <a:pt x="125" y="32"/>
                  </a:lnTo>
                  <a:lnTo>
                    <a:pt x="122" y="30"/>
                  </a:lnTo>
                  <a:lnTo>
                    <a:pt x="114" y="25"/>
                  </a:lnTo>
                  <a:lnTo>
                    <a:pt x="106" y="23"/>
                  </a:lnTo>
                  <a:lnTo>
                    <a:pt x="96" y="21"/>
                  </a:lnTo>
                  <a:lnTo>
                    <a:pt x="85" y="21"/>
                  </a:lnTo>
                  <a:lnTo>
                    <a:pt x="74" y="22"/>
                  </a:lnTo>
                  <a:lnTo>
                    <a:pt x="65" y="23"/>
                  </a:lnTo>
                  <a:lnTo>
                    <a:pt x="55" y="27"/>
                  </a:lnTo>
                  <a:lnTo>
                    <a:pt x="47" y="32"/>
                  </a:lnTo>
                  <a:lnTo>
                    <a:pt x="41" y="38"/>
                  </a:lnTo>
                  <a:lnTo>
                    <a:pt x="37" y="46"/>
                  </a:lnTo>
                  <a:lnTo>
                    <a:pt x="33" y="55"/>
                  </a:lnTo>
                  <a:lnTo>
                    <a:pt x="32" y="67"/>
                  </a:lnTo>
                  <a:lnTo>
                    <a:pt x="7" y="67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4" name="Freeform 95"/>
            <p:cNvSpPr>
              <a:spLocks/>
            </p:cNvSpPr>
            <p:nvPr userDrawn="1"/>
          </p:nvSpPr>
          <p:spPr bwMode="auto">
            <a:xfrm>
              <a:off x="4233" y="3839"/>
              <a:ext cx="59" cy="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89" y="175"/>
                </a:cxn>
                <a:cxn ang="0">
                  <a:pos x="90" y="175"/>
                </a:cxn>
                <a:cxn ang="0">
                  <a:pos x="152" y="0"/>
                </a:cxn>
                <a:cxn ang="0">
                  <a:pos x="177" y="0"/>
                </a:cxn>
                <a:cxn ang="0">
                  <a:pos x="102" y="198"/>
                </a:cxn>
                <a:cxn ang="0">
                  <a:pos x="76" y="198"/>
                </a:cxn>
                <a:cxn ang="0">
                  <a:pos x="0" y="0"/>
                </a:cxn>
              </a:cxnLst>
              <a:rect l="0" t="0" r="r" b="b"/>
              <a:pathLst>
                <a:path w="177" h="198">
                  <a:moveTo>
                    <a:pt x="0" y="0"/>
                  </a:moveTo>
                  <a:lnTo>
                    <a:pt x="27" y="0"/>
                  </a:lnTo>
                  <a:lnTo>
                    <a:pt x="89" y="175"/>
                  </a:lnTo>
                  <a:lnTo>
                    <a:pt x="90" y="17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02" y="198"/>
                  </a:lnTo>
                  <a:lnTo>
                    <a:pt x="76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5" name="Freeform 96"/>
            <p:cNvSpPr>
              <a:spLocks noEditPoints="1"/>
            </p:cNvSpPr>
            <p:nvPr userDrawn="1"/>
          </p:nvSpPr>
          <p:spPr bwMode="auto">
            <a:xfrm>
              <a:off x="4296" y="3837"/>
              <a:ext cx="63" cy="71"/>
            </a:xfrm>
            <a:custGeom>
              <a:avLst/>
              <a:gdLst/>
              <a:ahLst/>
              <a:cxnLst>
                <a:cxn ang="0">
                  <a:pos x="26" y="121"/>
                </a:cxn>
                <a:cxn ang="0">
                  <a:pos x="31" y="144"/>
                </a:cxn>
                <a:cxn ang="0">
                  <a:pos x="42" y="163"/>
                </a:cxn>
                <a:cxn ang="0">
                  <a:pos x="57" y="179"/>
                </a:cxn>
                <a:cxn ang="0">
                  <a:pos x="78" y="188"/>
                </a:cxn>
                <a:cxn ang="0">
                  <a:pos x="102" y="189"/>
                </a:cxn>
                <a:cxn ang="0">
                  <a:pos x="124" y="183"/>
                </a:cxn>
                <a:cxn ang="0">
                  <a:pos x="141" y="169"/>
                </a:cxn>
                <a:cxn ang="0">
                  <a:pos x="154" y="150"/>
                </a:cxn>
                <a:cxn ang="0">
                  <a:pos x="161" y="129"/>
                </a:cxn>
                <a:cxn ang="0">
                  <a:pos x="164" y="105"/>
                </a:cxn>
                <a:cxn ang="0">
                  <a:pos x="161" y="82"/>
                </a:cxn>
                <a:cxn ang="0">
                  <a:pos x="154" y="61"/>
                </a:cxn>
                <a:cxn ang="0">
                  <a:pos x="141" y="41"/>
                </a:cxn>
                <a:cxn ang="0">
                  <a:pos x="124" y="28"/>
                </a:cxn>
                <a:cxn ang="0">
                  <a:pos x="102" y="21"/>
                </a:cxn>
                <a:cxn ang="0">
                  <a:pos x="78" y="23"/>
                </a:cxn>
                <a:cxn ang="0">
                  <a:pos x="57" y="32"/>
                </a:cxn>
                <a:cxn ang="0">
                  <a:pos x="42" y="48"/>
                </a:cxn>
                <a:cxn ang="0">
                  <a:pos x="31" y="67"/>
                </a:cxn>
                <a:cxn ang="0">
                  <a:pos x="26" y="90"/>
                </a:cxn>
                <a:cxn ang="0">
                  <a:pos x="188" y="105"/>
                </a:cxn>
                <a:cxn ang="0">
                  <a:pos x="185" y="136"/>
                </a:cxn>
                <a:cxn ang="0">
                  <a:pos x="174" y="163"/>
                </a:cxn>
                <a:cxn ang="0">
                  <a:pos x="158" y="186"/>
                </a:cxn>
                <a:cxn ang="0">
                  <a:pos x="134" y="202"/>
                </a:cxn>
                <a:cxn ang="0">
                  <a:pos x="106" y="210"/>
                </a:cxn>
                <a:cxn ang="0">
                  <a:pos x="73" y="209"/>
                </a:cxn>
                <a:cxn ang="0">
                  <a:pos x="45" y="198"/>
                </a:cxn>
                <a:cxn ang="0">
                  <a:pos x="25" y="180"/>
                </a:cxn>
                <a:cxn ang="0">
                  <a:pos x="10" y="155"/>
                </a:cxn>
                <a:cxn ang="0">
                  <a:pos x="2" y="127"/>
                </a:cxn>
                <a:cxn ang="0">
                  <a:pos x="1" y="95"/>
                </a:cxn>
                <a:cxn ang="0">
                  <a:pos x="6" y="65"/>
                </a:cxn>
                <a:cxn ang="0">
                  <a:pos x="19" y="39"/>
                </a:cxn>
                <a:cxn ang="0">
                  <a:pos x="38" y="19"/>
                </a:cxn>
                <a:cxn ang="0">
                  <a:pos x="64" y="6"/>
                </a:cxn>
                <a:cxn ang="0">
                  <a:pos x="94" y="0"/>
                </a:cxn>
                <a:cxn ang="0">
                  <a:pos x="125" y="6"/>
                </a:cxn>
                <a:cxn ang="0">
                  <a:pos x="150" y="19"/>
                </a:cxn>
                <a:cxn ang="0">
                  <a:pos x="169" y="39"/>
                </a:cxn>
                <a:cxn ang="0">
                  <a:pos x="181" y="65"/>
                </a:cxn>
                <a:cxn ang="0">
                  <a:pos x="188" y="95"/>
                </a:cxn>
              </a:cxnLst>
              <a:rect l="0" t="0" r="r" b="b"/>
              <a:pathLst>
                <a:path w="188" h="211">
                  <a:moveTo>
                    <a:pt x="25" y="105"/>
                  </a:moveTo>
                  <a:lnTo>
                    <a:pt x="25" y="114"/>
                  </a:lnTo>
                  <a:lnTo>
                    <a:pt x="26" y="121"/>
                  </a:lnTo>
                  <a:lnTo>
                    <a:pt x="27" y="129"/>
                  </a:lnTo>
                  <a:lnTo>
                    <a:pt x="29" y="136"/>
                  </a:lnTo>
                  <a:lnTo>
                    <a:pt x="31" y="144"/>
                  </a:lnTo>
                  <a:lnTo>
                    <a:pt x="34" y="150"/>
                  </a:lnTo>
                  <a:lnTo>
                    <a:pt x="38" y="157"/>
                  </a:lnTo>
                  <a:lnTo>
                    <a:pt x="42" y="163"/>
                  </a:lnTo>
                  <a:lnTo>
                    <a:pt x="46" y="169"/>
                  </a:lnTo>
                  <a:lnTo>
                    <a:pt x="52" y="174"/>
                  </a:lnTo>
                  <a:lnTo>
                    <a:pt x="57" y="179"/>
                  </a:lnTo>
                  <a:lnTo>
                    <a:pt x="64" y="183"/>
                  </a:lnTo>
                  <a:lnTo>
                    <a:pt x="71" y="186"/>
                  </a:lnTo>
                  <a:lnTo>
                    <a:pt x="78" y="188"/>
                  </a:lnTo>
                  <a:lnTo>
                    <a:pt x="86" y="189"/>
                  </a:lnTo>
                  <a:lnTo>
                    <a:pt x="94" y="190"/>
                  </a:lnTo>
                  <a:lnTo>
                    <a:pt x="102" y="189"/>
                  </a:lnTo>
                  <a:lnTo>
                    <a:pt x="110" y="188"/>
                  </a:lnTo>
                  <a:lnTo>
                    <a:pt x="118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7" y="174"/>
                  </a:lnTo>
                  <a:lnTo>
                    <a:pt x="141" y="169"/>
                  </a:lnTo>
                  <a:lnTo>
                    <a:pt x="147" y="163"/>
                  </a:lnTo>
                  <a:lnTo>
                    <a:pt x="150" y="157"/>
                  </a:lnTo>
                  <a:lnTo>
                    <a:pt x="154" y="150"/>
                  </a:lnTo>
                  <a:lnTo>
                    <a:pt x="156" y="144"/>
                  </a:lnTo>
                  <a:lnTo>
                    <a:pt x="160" y="136"/>
                  </a:lnTo>
                  <a:lnTo>
                    <a:pt x="161" y="129"/>
                  </a:lnTo>
                  <a:lnTo>
                    <a:pt x="163" y="121"/>
                  </a:lnTo>
                  <a:lnTo>
                    <a:pt x="164" y="114"/>
                  </a:lnTo>
                  <a:lnTo>
                    <a:pt x="164" y="105"/>
                  </a:lnTo>
                  <a:lnTo>
                    <a:pt x="164" y="98"/>
                  </a:lnTo>
                  <a:lnTo>
                    <a:pt x="163" y="90"/>
                  </a:lnTo>
                  <a:lnTo>
                    <a:pt x="161" y="82"/>
                  </a:lnTo>
                  <a:lnTo>
                    <a:pt x="160" y="75"/>
                  </a:lnTo>
                  <a:lnTo>
                    <a:pt x="156" y="67"/>
                  </a:lnTo>
                  <a:lnTo>
                    <a:pt x="154" y="61"/>
                  </a:lnTo>
                  <a:lnTo>
                    <a:pt x="150" y="53"/>
                  </a:lnTo>
                  <a:lnTo>
                    <a:pt x="147" y="48"/>
                  </a:lnTo>
                  <a:lnTo>
                    <a:pt x="141" y="41"/>
                  </a:lnTo>
                  <a:lnTo>
                    <a:pt x="137" y="37"/>
                  </a:lnTo>
                  <a:lnTo>
                    <a:pt x="130" y="32"/>
                  </a:lnTo>
                  <a:lnTo>
                    <a:pt x="124" y="28"/>
                  </a:lnTo>
                  <a:lnTo>
                    <a:pt x="118" y="25"/>
                  </a:lnTo>
                  <a:lnTo>
                    <a:pt x="110" y="23"/>
                  </a:lnTo>
                  <a:lnTo>
                    <a:pt x="102" y="21"/>
                  </a:lnTo>
                  <a:lnTo>
                    <a:pt x="94" y="21"/>
                  </a:lnTo>
                  <a:lnTo>
                    <a:pt x="86" y="21"/>
                  </a:lnTo>
                  <a:lnTo>
                    <a:pt x="78" y="23"/>
                  </a:lnTo>
                  <a:lnTo>
                    <a:pt x="71" y="25"/>
                  </a:lnTo>
                  <a:lnTo>
                    <a:pt x="64" y="28"/>
                  </a:lnTo>
                  <a:lnTo>
                    <a:pt x="57" y="32"/>
                  </a:lnTo>
                  <a:lnTo>
                    <a:pt x="52" y="37"/>
                  </a:lnTo>
                  <a:lnTo>
                    <a:pt x="46" y="41"/>
                  </a:lnTo>
                  <a:lnTo>
                    <a:pt x="42" y="48"/>
                  </a:lnTo>
                  <a:lnTo>
                    <a:pt x="38" y="53"/>
                  </a:lnTo>
                  <a:lnTo>
                    <a:pt x="34" y="61"/>
                  </a:lnTo>
                  <a:lnTo>
                    <a:pt x="31" y="67"/>
                  </a:lnTo>
                  <a:lnTo>
                    <a:pt x="29" y="75"/>
                  </a:lnTo>
                  <a:lnTo>
                    <a:pt x="27" y="82"/>
                  </a:lnTo>
                  <a:lnTo>
                    <a:pt x="26" y="90"/>
                  </a:lnTo>
                  <a:lnTo>
                    <a:pt x="25" y="98"/>
                  </a:lnTo>
                  <a:lnTo>
                    <a:pt x="25" y="105"/>
                  </a:lnTo>
                  <a:close/>
                  <a:moveTo>
                    <a:pt x="188" y="105"/>
                  </a:moveTo>
                  <a:lnTo>
                    <a:pt x="188" y="116"/>
                  </a:lnTo>
                  <a:lnTo>
                    <a:pt x="187" y="127"/>
                  </a:lnTo>
                  <a:lnTo>
                    <a:pt x="185" y="136"/>
                  </a:lnTo>
                  <a:lnTo>
                    <a:pt x="181" y="146"/>
                  </a:lnTo>
                  <a:lnTo>
                    <a:pt x="178" y="155"/>
                  </a:lnTo>
                  <a:lnTo>
                    <a:pt x="174" y="163"/>
                  </a:lnTo>
                  <a:lnTo>
                    <a:pt x="169" y="172"/>
                  </a:lnTo>
                  <a:lnTo>
                    <a:pt x="164" y="180"/>
                  </a:lnTo>
                  <a:lnTo>
                    <a:pt x="158" y="186"/>
                  </a:lnTo>
                  <a:lnTo>
                    <a:pt x="150" y="193"/>
                  </a:lnTo>
                  <a:lnTo>
                    <a:pt x="142" y="198"/>
                  </a:lnTo>
                  <a:lnTo>
                    <a:pt x="134" y="202"/>
                  </a:lnTo>
                  <a:lnTo>
                    <a:pt x="125" y="206"/>
                  </a:lnTo>
                  <a:lnTo>
                    <a:pt x="115" y="209"/>
                  </a:lnTo>
                  <a:lnTo>
                    <a:pt x="106" y="210"/>
                  </a:lnTo>
                  <a:lnTo>
                    <a:pt x="94" y="211"/>
                  </a:lnTo>
                  <a:lnTo>
                    <a:pt x="83" y="210"/>
                  </a:lnTo>
                  <a:lnTo>
                    <a:pt x="73" y="209"/>
                  </a:lnTo>
                  <a:lnTo>
                    <a:pt x="64" y="206"/>
                  </a:lnTo>
                  <a:lnTo>
                    <a:pt x="54" y="202"/>
                  </a:lnTo>
                  <a:lnTo>
                    <a:pt x="45" y="198"/>
                  </a:lnTo>
                  <a:lnTo>
                    <a:pt x="38" y="193"/>
                  </a:lnTo>
                  <a:lnTo>
                    <a:pt x="31" y="186"/>
                  </a:lnTo>
                  <a:lnTo>
                    <a:pt x="25" y="180"/>
                  </a:lnTo>
                  <a:lnTo>
                    <a:pt x="19" y="172"/>
                  </a:lnTo>
                  <a:lnTo>
                    <a:pt x="14" y="163"/>
                  </a:lnTo>
                  <a:lnTo>
                    <a:pt x="10" y="155"/>
                  </a:lnTo>
                  <a:lnTo>
                    <a:pt x="6" y="146"/>
                  </a:lnTo>
                  <a:lnTo>
                    <a:pt x="4" y="136"/>
                  </a:lnTo>
                  <a:lnTo>
                    <a:pt x="2" y="127"/>
                  </a:lnTo>
                  <a:lnTo>
                    <a:pt x="1" y="116"/>
                  </a:lnTo>
                  <a:lnTo>
                    <a:pt x="0" y="105"/>
                  </a:lnTo>
                  <a:lnTo>
                    <a:pt x="1" y="95"/>
                  </a:lnTo>
                  <a:lnTo>
                    <a:pt x="2" y="85"/>
                  </a:lnTo>
                  <a:lnTo>
                    <a:pt x="4" y="75"/>
                  </a:lnTo>
                  <a:lnTo>
                    <a:pt x="6" y="65"/>
                  </a:lnTo>
                  <a:lnTo>
                    <a:pt x="10" y="55"/>
                  </a:lnTo>
                  <a:lnTo>
                    <a:pt x="14" y="47"/>
                  </a:lnTo>
                  <a:lnTo>
                    <a:pt x="19" y="39"/>
                  </a:lnTo>
                  <a:lnTo>
                    <a:pt x="25" y="32"/>
                  </a:lnTo>
                  <a:lnTo>
                    <a:pt x="31" y="25"/>
                  </a:lnTo>
                  <a:lnTo>
                    <a:pt x="38" y="19"/>
                  </a:lnTo>
                  <a:lnTo>
                    <a:pt x="45" y="13"/>
                  </a:lnTo>
                  <a:lnTo>
                    <a:pt x="54" y="9"/>
                  </a:lnTo>
                  <a:lnTo>
                    <a:pt x="64" y="6"/>
                  </a:lnTo>
                  <a:lnTo>
                    <a:pt x="73" y="3"/>
                  </a:lnTo>
                  <a:lnTo>
                    <a:pt x="83" y="1"/>
                  </a:lnTo>
                  <a:lnTo>
                    <a:pt x="94" y="0"/>
                  </a:lnTo>
                  <a:lnTo>
                    <a:pt x="106" y="1"/>
                  </a:lnTo>
                  <a:lnTo>
                    <a:pt x="115" y="3"/>
                  </a:lnTo>
                  <a:lnTo>
                    <a:pt x="125" y="6"/>
                  </a:lnTo>
                  <a:lnTo>
                    <a:pt x="134" y="9"/>
                  </a:lnTo>
                  <a:lnTo>
                    <a:pt x="142" y="13"/>
                  </a:lnTo>
                  <a:lnTo>
                    <a:pt x="150" y="19"/>
                  </a:lnTo>
                  <a:lnTo>
                    <a:pt x="158" y="25"/>
                  </a:lnTo>
                  <a:lnTo>
                    <a:pt x="164" y="32"/>
                  </a:lnTo>
                  <a:lnTo>
                    <a:pt x="169" y="39"/>
                  </a:lnTo>
                  <a:lnTo>
                    <a:pt x="174" y="47"/>
                  </a:lnTo>
                  <a:lnTo>
                    <a:pt x="178" y="55"/>
                  </a:lnTo>
                  <a:lnTo>
                    <a:pt x="181" y="65"/>
                  </a:lnTo>
                  <a:lnTo>
                    <a:pt x="185" y="75"/>
                  </a:lnTo>
                  <a:lnTo>
                    <a:pt x="187" y="85"/>
                  </a:lnTo>
                  <a:lnTo>
                    <a:pt x="188" y="95"/>
                  </a:lnTo>
                  <a:lnTo>
                    <a:pt x="188" y="105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6" name="Freeform 97"/>
            <p:cNvSpPr>
              <a:spLocks noEditPoints="1"/>
            </p:cNvSpPr>
            <p:nvPr userDrawn="1"/>
          </p:nvSpPr>
          <p:spPr bwMode="auto">
            <a:xfrm>
              <a:off x="4368" y="3814"/>
              <a:ext cx="61" cy="93"/>
            </a:xfrm>
            <a:custGeom>
              <a:avLst/>
              <a:gdLst/>
              <a:ahLst/>
              <a:cxnLst>
                <a:cxn ang="0">
                  <a:pos x="98" y="259"/>
                </a:cxn>
                <a:cxn ang="0">
                  <a:pos x="114" y="256"/>
                </a:cxn>
                <a:cxn ang="0">
                  <a:pos x="127" y="249"/>
                </a:cxn>
                <a:cxn ang="0">
                  <a:pos x="138" y="239"/>
                </a:cxn>
                <a:cxn ang="0">
                  <a:pos x="147" y="227"/>
                </a:cxn>
                <a:cxn ang="0">
                  <a:pos x="152" y="213"/>
                </a:cxn>
                <a:cxn ang="0">
                  <a:pos x="158" y="191"/>
                </a:cxn>
                <a:cxn ang="0">
                  <a:pos x="158" y="160"/>
                </a:cxn>
                <a:cxn ang="0">
                  <a:pos x="152" y="137"/>
                </a:cxn>
                <a:cxn ang="0">
                  <a:pos x="147" y="124"/>
                </a:cxn>
                <a:cxn ang="0">
                  <a:pos x="138" y="112"/>
                </a:cxn>
                <a:cxn ang="0">
                  <a:pos x="127" y="102"/>
                </a:cxn>
                <a:cxn ang="0">
                  <a:pos x="114" y="95"/>
                </a:cxn>
                <a:cxn ang="0">
                  <a:pos x="98" y="91"/>
                </a:cxn>
                <a:cxn ang="0">
                  <a:pos x="80" y="91"/>
                </a:cxn>
                <a:cxn ang="0">
                  <a:pos x="66" y="95"/>
                </a:cxn>
                <a:cxn ang="0">
                  <a:pos x="53" y="102"/>
                </a:cxn>
                <a:cxn ang="0">
                  <a:pos x="43" y="112"/>
                </a:cxn>
                <a:cxn ang="0">
                  <a:pos x="35" y="124"/>
                </a:cxn>
                <a:cxn ang="0">
                  <a:pos x="29" y="137"/>
                </a:cxn>
                <a:cxn ang="0">
                  <a:pos x="25" y="160"/>
                </a:cxn>
                <a:cxn ang="0">
                  <a:pos x="25" y="191"/>
                </a:cxn>
                <a:cxn ang="0">
                  <a:pos x="29" y="213"/>
                </a:cxn>
                <a:cxn ang="0">
                  <a:pos x="35" y="227"/>
                </a:cxn>
                <a:cxn ang="0">
                  <a:pos x="43" y="239"/>
                </a:cxn>
                <a:cxn ang="0">
                  <a:pos x="53" y="249"/>
                </a:cxn>
                <a:cxn ang="0">
                  <a:pos x="66" y="256"/>
                </a:cxn>
                <a:cxn ang="0">
                  <a:pos x="80" y="259"/>
                </a:cxn>
                <a:cxn ang="0">
                  <a:pos x="182" y="274"/>
                </a:cxn>
                <a:cxn ang="0">
                  <a:pos x="160" y="237"/>
                </a:cxn>
                <a:cxn ang="0">
                  <a:pos x="154" y="246"/>
                </a:cxn>
                <a:cxn ang="0">
                  <a:pos x="140" y="263"/>
                </a:cxn>
                <a:cxn ang="0">
                  <a:pos x="121" y="273"/>
                </a:cxn>
                <a:cxn ang="0">
                  <a:pos x="99" y="280"/>
                </a:cxn>
                <a:cxn ang="0">
                  <a:pos x="78" y="280"/>
                </a:cxn>
                <a:cxn ang="0">
                  <a:pos x="58" y="276"/>
                </a:cxn>
                <a:cxn ang="0">
                  <a:pos x="41" y="268"/>
                </a:cxn>
                <a:cxn ang="0">
                  <a:pos x="27" y="256"/>
                </a:cxn>
                <a:cxn ang="0">
                  <a:pos x="16" y="242"/>
                </a:cxn>
                <a:cxn ang="0">
                  <a:pos x="8" y="225"/>
                </a:cxn>
                <a:cxn ang="0">
                  <a:pos x="2" y="206"/>
                </a:cxn>
                <a:cxn ang="0">
                  <a:pos x="0" y="186"/>
                </a:cxn>
                <a:cxn ang="0">
                  <a:pos x="0" y="165"/>
                </a:cxn>
                <a:cxn ang="0">
                  <a:pos x="2" y="145"/>
                </a:cxn>
                <a:cxn ang="0">
                  <a:pos x="8" y="127"/>
                </a:cxn>
                <a:cxn ang="0">
                  <a:pos x="16" y="109"/>
                </a:cxn>
                <a:cxn ang="0">
                  <a:pos x="27" y="95"/>
                </a:cxn>
                <a:cxn ang="0">
                  <a:pos x="41" y="83"/>
                </a:cxn>
                <a:cxn ang="0">
                  <a:pos x="58" y="76"/>
                </a:cxn>
                <a:cxn ang="0">
                  <a:pos x="78" y="71"/>
                </a:cxn>
                <a:cxn ang="0">
                  <a:pos x="99" y="71"/>
                </a:cxn>
                <a:cxn ang="0">
                  <a:pos x="121" y="77"/>
                </a:cxn>
                <a:cxn ang="0">
                  <a:pos x="139" y="88"/>
                </a:cxn>
                <a:cxn ang="0">
                  <a:pos x="153" y="104"/>
                </a:cxn>
                <a:cxn ang="0">
                  <a:pos x="159" y="114"/>
                </a:cxn>
                <a:cxn ang="0">
                  <a:pos x="182" y="0"/>
                </a:cxn>
              </a:cxnLst>
              <a:rect l="0" t="0" r="r" b="b"/>
              <a:pathLst>
                <a:path w="182" h="280">
                  <a:moveTo>
                    <a:pt x="88" y="260"/>
                  </a:moveTo>
                  <a:lnTo>
                    <a:pt x="98" y="259"/>
                  </a:lnTo>
                  <a:lnTo>
                    <a:pt x="107" y="258"/>
                  </a:lnTo>
                  <a:lnTo>
                    <a:pt x="114" y="256"/>
                  </a:lnTo>
                  <a:lnTo>
                    <a:pt x="121" y="253"/>
                  </a:lnTo>
                  <a:lnTo>
                    <a:pt x="127" y="249"/>
                  </a:lnTo>
                  <a:lnTo>
                    <a:pt x="133" y="244"/>
                  </a:lnTo>
                  <a:lnTo>
                    <a:pt x="138" y="239"/>
                  </a:lnTo>
                  <a:lnTo>
                    <a:pt x="142" y="233"/>
                  </a:lnTo>
                  <a:lnTo>
                    <a:pt x="147" y="227"/>
                  </a:lnTo>
                  <a:lnTo>
                    <a:pt x="150" y="220"/>
                  </a:lnTo>
                  <a:lnTo>
                    <a:pt x="152" y="213"/>
                  </a:lnTo>
                  <a:lnTo>
                    <a:pt x="154" y="206"/>
                  </a:lnTo>
                  <a:lnTo>
                    <a:pt x="158" y="191"/>
                  </a:lnTo>
                  <a:lnTo>
                    <a:pt x="159" y="175"/>
                  </a:lnTo>
                  <a:lnTo>
                    <a:pt x="158" y="160"/>
                  </a:lnTo>
                  <a:lnTo>
                    <a:pt x="154" y="145"/>
                  </a:lnTo>
                  <a:lnTo>
                    <a:pt x="152" y="137"/>
                  </a:lnTo>
                  <a:lnTo>
                    <a:pt x="150" y="131"/>
                  </a:lnTo>
                  <a:lnTo>
                    <a:pt x="147" y="124"/>
                  </a:lnTo>
                  <a:lnTo>
                    <a:pt x="142" y="118"/>
                  </a:lnTo>
                  <a:lnTo>
                    <a:pt x="138" y="112"/>
                  </a:lnTo>
                  <a:lnTo>
                    <a:pt x="133" y="107"/>
                  </a:lnTo>
                  <a:lnTo>
                    <a:pt x="127" y="102"/>
                  </a:lnTo>
                  <a:lnTo>
                    <a:pt x="121" y="98"/>
                  </a:lnTo>
                  <a:lnTo>
                    <a:pt x="114" y="95"/>
                  </a:lnTo>
                  <a:lnTo>
                    <a:pt x="107" y="93"/>
                  </a:lnTo>
                  <a:lnTo>
                    <a:pt x="98" y="91"/>
                  </a:lnTo>
                  <a:lnTo>
                    <a:pt x="88" y="91"/>
                  </a:lnTo>
                  <a:lnTo>
                    <a:pt x="80" y="91"/>
                  </a:lnTo>
                  <a:lnTo>
                    <a:pt x="72" y="93"/>
                  </a:lnTo>
                  <a:lnTo>
                    <a:pt x="66" y="95"/>
                  </a:lnTo>
                  <a:lnTo>
                    <a:pt x="59" y="98"/>
                  </a:lnTo>
                  <a:lnTo>
                    <a:pt x="53" y="102"/>
                  </a:lnTo>
                  <a:lnTo>
                    <a:pt x="47" y="107"/>
                  </a:lnTo>
                  <a:lnTo>
                    <a:pt x="43" y="112"/>
                  </a:lnTo>
                  <a:lnTo>
                    <a:pt x="39" y="118"/>
                  </a:lnTo>
                  <a:lnTo>
                    <a:pt x="35" y="124"/>
                  </a:lnTo>
                  <a:lnTo>
                    <a:pt x="32" y="131"/>
                  </a:lnTo>
                  <a:lnTo>
                    <a:pt x="29" y="137"/>
                  </a:lnTo>
                  <a:lnTo>
                    <a:pt x="27" y="145"/>
                  </a:lnTo>
                  <a:lnTo>
                    <a:pt x="25" y="160"/>
                  </a:lnTo>
                  <a:lnTo>
                    <a:pt x="24" y="175"/>
                  </a:lnTo>
                  <a:lnTo>
                    <a:pt x="25" y="191"/>
                  </a:lnTo>
                  <a:lnTo>
                    <a:pt x="27" y="206"/>
                  </a:lnTo>
                  <a:lnTo>
                    <a:pt x="29" y="213"/>
                  </a:lnTo>
                  <a:lnTo>
                    <a:pt x="32" y="220"/>
                  </a:lnTo>
                  <a:lnTo>
                    <a:pt x="35" y="227"/>
                  </a:lnTo>
                  <a:lnTo>
                    <a:pt x="39" y="233"/>
                  </a:lnTo>
                  <a:lnTo>
                    <a:pt x="43" y="239"/>
                  </a:lnTo>
                  <a:lnTo>
                    <a:pt x="47" y="244"/>
                  </a:lnTo>
                  <a:lnTo>
                    <a:pt x="53" y="249"/>
                  </a:lnTo>
                  <a:lnTo>
                    <a:pt x="59" y="253"/>
                  </a:lnTo>
                  <a:lnTo>
                    <a:pt x="66" y="256"/>
                  </a:lnTo>
                  <a:lnTo>
                    <a:pt x="72" y="258"/>
                  </a:lnTo>
                  <a:lnTo>
                    <a:pt x="80" y="259"/>
                  </a:lnTo>
                  <a:lnTo>
                    <a:pt x="88" y="260"/>
                  </a:lnTo>
                  <a:close/>
                  <a:moveTo>
                    <a:pt x="182" y="274"/>
                  </a:moveTo>
                  <a:lnTo>
                    <a:pt x="160" y="274"/>
                  </a:lnTo>
                  <a:lnTo>
                    <a:pt x="160" y="237"/>
                  </a:lnTo>
                  <a:lnTo>
                    <a:pt x="160" y="237"/>
                  </a:lnTo>
                  <a:lnTo>
                    <a:pt x="154" y="246"/>
                  </a:lnTo>
                  <a:lnTo>
                    <a:pt x="148" y="255"/>
                  </a:lnTo>
                  <a:lnTo>
                    <a:pt x="140" y="263"/>
                  </a:lnTo>
                  <a:lnTo>
                    <a:pt x="131" y="268"/>
                  </a:lnTo>
                  <a:lnTo>
                    <a:pt x="121" y="273"/>
                  </a:lnTo>
                  <a:lnTo>
                    <a:pt x="110" y="278"/>
                  </a:lnTo>
                  <a:lnTo>
                    <a:pt x="99" y="280"/>
                  </a:lnTo>
                  <a:lnTo>
                    <a:pt x="88" y="280"/>
                  </a:lnTo>
                  <a:lnTo>
                    <a:pt x="78" y="280"/>
                  </a:lnTo>
                  <a:lnTo>
                    <a:pt x="68" y="278"/>
                  </a:lnTo>
                  <a:lnTo>
                    <a:pt x="58" y="276"/>
                  </a:lnTo>
                  <a:lnTo>
                    <a:pt x="50" y="272"/>
                  </a:lnTo>
                  <a:lnTo>
                    <a:pt x="41" y="268"/>
                  </a:lnTo>
                  <a:lnTo>
                    <a:pt x="34" y="263"/>
                  </a:lnTo>
                  <a:lnTo>
                    <a:pt x="27" y="256"/>
                  </a:lnTo>
                  <a:lnTo>
                    <a:pt x="21" y="250"/>
                  </a:lnTo>
                  <a:lnTo>
                    <a:pt x="16" y="242"/>
                  </a:lnTo>
                  <a:lnTo>
                    <a:pt x="12" y="233"/>
                  </a:lnTo>
                  <a:lnTo>
                    <a:pt x="8" y="225"/>
                  </a:lnTo>
                  <a:lnTo>
                    <a:pt x="5" y="216"/>
                  </a:lnTo>
                  <a:lnTo>
                    <a:pt x="2" y="206"/>
                  </a:lnTo>
                  <a:lnTo>
                    <a:pt x="1" y="197"/>
                  </a:lnTo>
                  <a:lnTo>
                    <a:pt x="0" y="186"/>
                  </a:lnTo>
                  <a:lnTo>
                    <a:pt x="0" y="175"/>
                  </a:lnTo>
                  <a:lnTo>
                    <a:pt x="0" y="165"/>
                  </a:lnTo>
                  <a:lnTo>
                    <a:pt x="1" y="155"/>
                  </a:lnTo>
                  <a:lnTo>
                    <a:pt x="2" y="145"/>
                  </a:lnTo>
                  <a:lnTo>
                    <a:pt x="5" y="135"/>
                  </a:lnTo>
                  <a:lnTo>
                    <a:pt x="8" y="127"/>
                  </a:lnTo>
                  <a:lnTo>
                    <a:pt x="12" y="118"/>
                  </a:lnTo>
                  <a:lnTo>
                    <a:pt x="16" y="109"/>
                  </a:lnTo>
                  <a:lnTo>
                    <a:pt x="21" y="102"/>
                  </a:lnTo>
                  <a:lnTo>
                    <a:pt x="27" y="95"/>
                  </a:lnTo>
                  <a:lnTo>
                    <a:pt x="34" y="89"/>
                  </a:lnTo>
                  <a:lnTo>
                    <a:pt x="41" y="83"/>
                  </a:lnTo>
                  <a:lnTo>
                    <a:pt x="50" y="79"/>
                  </a:lnTo>
                  <a:lnTo>
                    <a:pt x="58" y="76"/>
                  </a:lnTo>
                  <a:lnTo>
                    <a:pt x="68" y="73"/>
                  </a:lnTo>
                  <a:lnTo>
                    <a:pt x="78" y="71"/>
                  </a:lnTo>
                  <a:lnTo>
                    <a:pt x="88" y="70"/>
                  </a:lnTo>
                  <a:lnTo>
                    <a:pt x="99" y="71"/>
                  </a:lnTo>
                  <a:lnTo>
                    <a:pt x="110" y="74"/>
                  </a:lnTo>
                  <a:lnTo>
                    <a:pt x="121" y="77"/>
                  </a:lnTo>
                  <a:lnTo>
                    <a:pt x="131" y="81"/>
                  </a:lnTo>
                  <a:lnTo>
                    <a:pt x="139" y="88"/>
                  </a:lnTo>
                  <a:lnTo>
                    <a:pt x="147" y="95"/>
                  </a:lnTo>
                  <a:lnTo>
                    <a:pt x="153" y="104"/>
                  </a:lnTo>
                  <a:lnTo>
                    <a:pt x="158" y="114"/>
                  </a:lnTo>
                  <a:lnTo>
                    <a:pt x="159" y="114"/>
                  </a:lnTo>
                  <a:lnTo>
                    <a:pt x="159" y="0"/>
                  </a:lnTo>
                  <a:lnTo>
                    <a:pt x="182" y="0"/>
                  </a:lnTo>
                  <a:lnTo>
                    <a:pt x="182" y="274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7" name="Freeform 98"/>
            <p:cNvSpPr>
              <a:spLocks noEditPoints="1"/>
            </p:cNvSpPr>
            <p:nvPr userDrawn="1"/>
          </p:nvSpPr>
          <p:spPr bwMode="auto">
            <a:xfrm>
              <a:off x="4482" y="3814"/>
              <a:ext cx="72" cy="91"/>
            </a:xfrm>
            <a:custGeom>
              <a:avLst/>
              <a:gdLst/>
              <a:ahLst/>
              <a:cxnLst>
                <a:cxn ang="0">
                  <a:pos x="123" y="131"/>
                </a:cxn>
                <a:cxn ang="0">
                  <a:pos x="146" y="127"/>
                </a:cxn>
                <a:cxn ang="0">
                  <a:pos x="165" y="117"/>
                </a:cxn>
                <a:cxn ang="0">
                  <a:pos x="173" y="108"/>
                </a:cxn>
                <a:cxn ang="0">
                  <a:pos x="178" y="100"/>
                </a:cxn>
                <a:cxn ang="0">
                  <a:pos x="182" y="89"/>
                </a:cxn>
                <a:cxn ang="0">
                  <a:pos x="183" y="77"/>
                </a:cxn>
                <a:cxn ang="0">
                  <a:pos x="179" y="54"/>
                </a:cxn>
                <a:cxn ang="0">
                  <a:pos x="174" y="44"/>
                </a:cxn>
                <a:cxn ang="0">
                  <a:pos x="169" y="37"/>
                </a:cxn>
                <a:cxn ang="0">
                  <a:pos x="160" y="30"/>
                </a:cxn>
                <a:cxn ang="0">
                  <a:pos x="149" y="26"/>
                </a:cxn>
                <a:cxn ang="0">
                  <a:pos x="123" y="23"/>
                </a:cxn>
                <a:cxn ang="0">
                  <a:pos x="26" y="131"/>
                </a:cxn>
                <a:cxn ang="0">
                  <a:pos x="125" y="0"/>
                </a:cxn>
                <a:cxn ang="0">
                  <a:pos x="142" y="1"/>
                </a:cxn>
                <a:cxn ang="0">
                  <a:pos x="158" y="4"/>
                </a:cxn>
                <a:cxn ang="0">
                  <a:pos x="172" y="10"/>
                </a:cxn>
                <a:cxn ang="0">
                  <a:pos x="184" y="17"/>
                </a:cxn>
                <a:cxn ang="0">
                  <a:pos x="195" y="27"/>
                </a:cxn>
                <a:cxn ang="0">
                  <a:pos x="202" y="39"/>
                </a:cxn>
                <a:cxn ang="0">
                  <a:pos x="207" y="54"/>
                </a:cxn>
                <a:cxn ang="0">
                  <a:pos x="209" y="71"/>
                </a:cxn>
                <a:cxn ang="0">
                  <a:pos x="205" y="96"/>
                </a:cxn>
                <a:cxn ang="0">
                  <a:pos x="196" y="117"/>
                </a:cxn>
                <a:cxn ang="0">
                  <a:pos x="188" y="125"/>
                </a:cxn>
                <a:cxn ang="0">
                  <a:pos x="178" y="133"/>
                </a:cxn>
                <a:cxn ang="0">
                  <a:pos x="168" y="138"/>
                </a:cxn>
                <a:cxn ang="0">
                  <a:pos x="156" y="142"/>
                </a:cxn>
                <a:cxn ang="0">
                  <a:pos x="162" y="144"/>
                </a:cxn>
                <a:cxn ang="0">
                  <a:pos x="173" y="147"/>
                </a:cxn>
                <a:cxn ang="0">
                  <a:pos x="183" y="152"/>
                </a:cxn>
                <a:cxn ang="0">
                  <a:pos x="189" y="159"/>
                </a:cxn>
                <a:cxn ang="0">
                  <a:pos x="197" y="172"/>
                </a:cxn>
                <a:cxn ang="0">
                  <a:pos x="202" y="192"/>
                </a:cxn>
                <a:cxn ang="0">
                  <a:pos x="204" y="222"/>
                </a:cxn>
                <a:cxn ang="0">
                  <a:pos x="207" y="252"/>
                </a:cxn>
                <a:cxn ang="0">
                  <a:pos x="213" y="269"/>
                </a:cxn>
                <a:cxn ang="0">
                  <a:pos x="187" y="274"/>
                </a:cxn>
                <a:cxn ang="0">
                  <a:pos x="182" y="254"/>
                </a:cxn>
                <a:cxn ang="0">
                  <a:pos x="180" y="232"/>
                </a:cxn>
                <a:cxn ang="0">
                  <a:pos x="177" y="203"/>
                </a:cxn>
                <a:cxn ang="0">
                  <a:pos x="171" y="177"/>
                </a:cxn>
                <a:cxn ang="0">
                  <a:pos x="163" y="166"/>
                </a:cxn>
                <a:cxn ang="0">
                  <a:pos x="155" y="159"/>
                </a:cxn>
                <a:cxn ang="0">
                  <a:pos x="142" y="155"/>
                </a:cxn>
                <a:cxn ang="0">
                  <a:pos x="125" y="152"/>
                </a:cxn>
                <a:cxn ang="0">
                  <a:pos x="26" y="274"/>
                </a:cxn>
                <a:cxn ang="0">
                  <a:pos x="0" y="0"/>
                </a:cxn>
              </a:cxnLst>
              <a:rect l="0" t="0" r="r" b="b"/>
              <a:pathLst>
                <a:path w="216" h="274">
                  <a:moveTo>
                    <a:pt x="26" y="131"/>
                  </a:moveTo>
                  <a:lnTo>
                    <a:pt x="123" y="131"/>
                  </a:lnTo>
                  <a:lnTo>
                    <a:pt x="135" y="130"/>
                  </a:lnTo>
                  <a:lnTo>
                    <a:pt x="146" y="127"/>
                  </a:lnTo>
                  <a:lnTo>
                    <a:pt x="157" y="122"/>
                  </a:lnTo>
                  <a:lnTo>
                    <a:pt x="165" y="117"/>
                  </a:lnTo>
                  <a:lnTo>
                    <a:pt x="169" y="112"/>
                  </a:lnTo>
                  <a:lnTo>
                    <a:pt x="173" y="108"/>
                  </a:lnTo>
                  <a:lnTo>
                    <a:pt x="175" y="104"/>
                  </a:lnTo>
                  <a:lnTo>
                    <a:pt x="178" y="100"/>
                  </a:lnTo>
                  <a:lnTo>
                    <a:pt x="180" y="94"/>
                  </a:lnTo>
                  <a:lnTo>
                    <a:pt x="182" y="89"/>
                  </a:lnTo>
                  <a:lnTo>
                    <a:pt x="183" y="83"/>
                  </a:lnTo>
                  <a:lnTo>
                    <a:pt x="183" y="77"/>
                  </a:lnTo>
                  <a:lnTo>
                    <a:pt x="182" y="65"/>
                  </a:lnTo>
                  <a:lnTo>
                    <a:pt x="179" y="54"/>
                  </a:lnTo>
                  <a:lnTo>
                    <a:pt x="177" y="50"/>
                  </a:lnTo>
                  <a:lnTo>
                    <a:pt x="174" y="44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4" y="34"/>
                  </a:lnTo>
                  <a:lnTo>
                    <a:pt x="160" y="30"/>
                  </a:lnTo>
                  <a:lnTo>
                    <a:pt x="155" y="28"/>
                  </a:lnTo>
                  <a:lnTo>
                    <a:pt x="149" y="26"/>
                  </a:lnTo>
                  <a:lnTo>
                    <a:pt x="137" y="24"/>
                  </a:lnTo>
                  <a:lnTo>
                    <a:pt x="123" y="23"/>
                  </a:lnTo>
                  <a:lnTo>
                    <a:pt x="26" y="23"/>
                  </a:lnTo>
                  <a:lnTo>
                    <a:pt x="26" y="131"/>
                  </a:lnTo>
                  <a:close/>
                  <a:moveTo>
                    <a:pt x="0" y="0"/>
                  </a:moveTo>
                  <a:lnTo>
                    <a:pt x="125" y="0"/>
                  </a:lnTo>
                  <a:lnTo>
                    <a:pt x="134" y="0"/>
                  </a:lnTo>
                  <a:lnTo>
                    <a:pt x="142" y="1"/>
                  </a:lnTo>
                  <a:lnTo>
                    <a:pt x="150" y="2"/>
                  </a:lnTo>
                  <a:lnTo>
                    <a:pt x="158" y="4"/>
                  </a:lnTo>
                  <a:lnTo>
                    <a:pt x="165" y="7"/>
                  </a:lnTo>
                  <a:lnTo>
                    <a:pt x="172" y="10"/>
                  </a:lnTo>
                  <a:lnTo>
                    <a:pt x="178" y="13"/>
                  </a:lnTo>
                  <a:lnTo>
                    <a:pt x="184" y="17"/>
                  </a:lnTo>
                  <a:lnTo>
                    <a:pt x="189" y="22"/>
                  </a:lnTo>
                  <a:lnTo>
                    <a:pt x="195" y="27"/>
                  </a:lnTo>
                  <a:lnTo>
                    <a:pt x="199" y="34"/>
                  </a:lnTo>
                  <a:lnTo>
                    <a:pt x="202" y="39"/>
                  </a:lnTo>
                  <a:lnTo>
                    <a:pt x="205" y="47"/>
                  </a:lnTo>
                  <a:lnTo>
                    <a:pt x="207" y="54"/>
                  </a:lnTo>
                  <a:lnTo>
                    <a:pt x="209" y="63"/>
                  </a:lnTo>
                  <a:lnTo>
                    <a:pt x="209" y="71"/>
                  </a:lnTo>
                  <a:lnTo>
                    <a:pt x="209" y="84"/>
                  </a:lnTo>
                  <a:lnTo>
                    <a:pt x="205" y="96"/>
                  </a:lnTo>
                  <a:lnTo>
                    <a:pt x="201" y="107"/>
                  </a:lnTo>
                  <a:lnTo>
                    <a:pt x="196" y="117"/>
                  </a:lnTo>
                  <a:lnTo>
                    <a:pt x="192" y="121"/>
                  </a:lnTo>
                  <a:lnTo>
                    <a:pt x="188" y="125"/>
                  </a:lnTo>
                  <a:lnTo>
                    <a:pt x="184" y="130"/>
                  </a:lnTo>
                  <a:lnTo>
                    <a:pt x="178" y="133"/>
                  </a:lnTo>
                  <a:lnTo>
                    <a:pt x="174" y="135"/>
                  </a:lnTo>
                  <a:lnTo>
                    <a:pt x="168" y="138"/>
                  </a:lnTo>
                  <a:lnTo>
                    <a:pt x="162" y="141"/>
                  </a:lnTo>
                  <a:lnTo>
                    <a:pt x="156" y="142"/>
                  </a:lnTo>
                  <a:lnTo>
                    <a:pt x="156" y="143"/>
                  </a:lnTo>
                  <a:lnTo>
                    <a:pt x="162" y="144"/>
                  </a:lnTo>
                  <a:lnTo>
                    <a:pt x="168" y="145"/>
                  </a:lnTo>
                  <a:lnTo>
                    <a:pt x="173" y="147"/>
                  </a:lnTo>
                  <a:lnTo>
                    <a:pt x="178" y="149"/>
                  </a:lnTo>
                  <a:lnTo>
                    <a:pt x="183" y="152"/>
                  </a:lnTo>
                  <a:lnTo>
                    <a:pt x="186" y="156"/>
                  </a:lnTo>
                  <a:lnTo>
                    <a:pt x="189" y="159"/>
                  </a:lnTo>
                  <a:lnTo>
                    <a:pt x="192" y="163"/>
                  </a:lnTo>
                  <a:lnTo>
                    <a:pt x="197" y="172"/>
                  </a:lnTo>
                  <a:lnTo>
                    <a:pt x="200" y="182"/>
                  </a:lnTo>
                  <a:lnTo>
                    <a:pt x="202" y="192"/>
                  </a:lnTo>
                  <a:lnTo>
                    <a:pt x="203" y="204"/>
                  </a:lnTo>
                  <a:lnTo>
                    <a:pt x="204" y="222"/>
                  </a:lnTo>
                  <a:lnTo>
                    <a:pt x="206" y="241"/>
                  </a:lnTo>
                  <a:lnTo>
                    <a:pt x="207" y="252"/>
                  </a:lnTo>
                  <a:lnTo>
                    <a:pt x="210" y="260"/>
                  </a:lnTo>
                  <a:lnTo>
                    <a:pt x="213" y="269"/>
                  </a:lnTo>
                  <a:lnTo>
                    <a:pt x="216" y="274"/>
                  </a:lnTo>
                  <a:lnTo>
                    <a:pt x="187" y="274"/>
                  </a:lnTo>
                  <a:lnTo>
                    <a:pt x="184" y="265"/>
                  </a:lnTo>
                  <a:lnTo>
                    <a:pt x="182" y="254"/>
                  </a:lnTo>
                  <a:lnTo>
                    <a:pt x="180" y="242"/>
                  </a:lnTo>
                  <a:lnTo>
                    <a:pt x="180" y="232"/>
                  </a:lnTo>
                  <a:lnTo>
                    <a:pt x="179" y="217"/>
                  </a:lnTo>
                  <a:lnTo>
                    <a:pt x="177" y="203"/>
                  </a:lnTo>
                  <a:lnTo>
                    <a:pt x="175" y="189"/>
                  </a:lnTo>
                  <a:lnTo>
                    <a:pt x="171" y="177"/>
                  </a:lnTo>
                  <a:lnTo>
                    <a:pt x="168" y="172"/>
                  </a:lnTo>
                  <a:lnTo>
                    <a:pt x="163" y="166"/>
                  </a:lnTo>
                  <a:lnTo>
                    <a:pt x="159" y="162"/>
                  </a:lnTo>
                  <a:lnTo>
                    <a:pt x="155" y="159"/>
                  </a:lnTo>
                  <a:lnTo>
                    <a:pt x="148" y="156"/>
                  </a:lnTo>
                  <a:lnTo>
                    <a:pt x="142" y="155"/>
                  </a:lnTo>
                  <a:lnTo>
                    <a:pt x="134" y="152"/>
                  </a:lnTo>
                  <a:lnTo>
                    <a:pt x="125" y="152"/>
                  </a:lnTo>
                  <a:lnTo>
                    <a:pt x="26" y="152"/>
                  </a:lnTo>
                  <a:lnTo>
                    <a:pt x="26" y="274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8" name="Freeform 99"/>
            <p:cNvSpPr>
              <a:spLocks noEditPoints="1"/>
            </p:cNvSpPr>
            <p:nvPr userDrawn="1"/>
          </p:nvSpPr>
          <p:spPr bwMode="auto">
            <a:xfrm>
              <a:off x="4562" y="3837"/>
              <a:ext cx="59" cy="70"/>
            </a:xfrm>
            <a:custGeom>
              <a:avLst/>
              <a:gdLst/>
              <a:ahLst/>
              <a:cxnLst>
                <a:cxn ang="0">
                  <a:pos x="151" y="78"/>
                </a:cxn>
                <a:cxn ang="0">
                  <a:pos x="146" y="59"/>
                </a:cxn>
                <a:cxn ang="0">
                  <a:pos x="139" y="48"/>
                </a:cxn>
                <a:cxn ang="0">
                  <a:pos x="132" y="38"/>
                </a:cxn>
                <a:cxn ang="0">
                  <a:pos x="122" y="30"/>
                </a:cxn>
                <a:cxn ang="0">
                  <a:pos x="110" y="24"/>
                </a:cxn>
                <a:cxn ang="0">
                  <a:pos x="97" y="21"/>
                </a:cxn>
                <a:cxn ang="0">
                  <a:pos x="83" y="21"/>
                </a:cxn>
                <a:cxn ang="0">
                  <a:pos x="69" y="24"/>
                </a:cxn>
                <a:cxn ang="0">
                  <a:pos x="58" y="30"/>
                </a:cxn>
                <a:cxn ang="0">
                  <a:pos x="49" y="38"/>
                </a:cxn>
                <a:cxn ang="0">
                  <a:pos x="37" y="53"/>
                </a:cxn>
                <a:cxn ang="0">
                  <a:pos x="27" y="78"/>
                </a:cxn>
                <a:cxn ang="0">
                  <a:pos x="153" y="92"/>
                </a:cxn>
                <a:cxn ang="0">
                  <a:pos x="26" y="126"/>
                </a:cxn>
                <a:cxn ang="0">
                  <a:pos x="30" y="146"/>
                </a:cxn>
                <a:cxn ang="0">
                  <a:pos x="37" y="158"/>
                </a:cxn>
                <a:cxn ang="0">
                  <a:pos x="44" y="170"/>
                </a:cxn>
                <a:cxn ang="0">
                  <a:pos x="54" y="179"/>
                </a:cxn>
                <a:cxn ang="0">
                  <a:pos x="67" y="186"/>
                </a:cxn>
                <a:cxn ang="0">
                  <a:pos x="82" y="189"/>
                </a:cxn>
                <a:cxn ang="0">
                  <a:pos x="103" y="189"/>
                </a:cxn>
                <a:cxn ang="0">
                  <a:pos x="123" y="182"/>
                </a:cxn>
                <a:cxn ang="0">
                  <a:pos x="138" y="169"/>
                </a:cxn>
                <a:cxn ang="0">
                  <a:pos x="149" y="150"/>
                </a:cxn>
                <a:cxn ang="0">
                  <a:pos x="176" y="140"/>
                </a:cxn>
                <a:cxn ang="0">
                  <a:pos x="165" y="170"/>
                </a:cxn>
                <a:cxn ang="0">
                  <a:pos x="158" y="182"/>
                </a:cxn>
                <a:cxn ang="0">
                  <a:pos x="148" y="192"/>
                </a:cxn>
                <a:cxn ang="0">
                  <a:pos x="137" y="200"/>
                </a:cxn>
                <a:cxn ang="0">
                  <a:pos x="123" y="206"/>
                </a:cxn>
                <a:cxn ang="0">
                  <a:pos x="108" y="209"/>
                </a:cxn>
                <a:cxn ang="0">
                  <a:pos x="90" y="210"/>
                </a:cxn>
                <a:cxn ang="0">
                  <a:pos x="68" y="208"/>
                </a:cxn>
                <a:cxn ang="0">
                  <a:pos x="50" y="202"/>
                </a:cxn>
                <a:cxn ang="0">
                  <a:pos x="33" y="193"/>
                </a:cxn>
                <a:cxn ang="0">
                  <a:pos x="22" y="180"/>
                </a:cxn>
                <a:cxn ang="0">
                  <a:pos x="12" y="163"/>
                </a:cxn>
                <a:cxn ang="0">
                  <a:pos x="5" y="146"/>
                </a:cxn>
                <a:cxn ang="0">
                  <a:pos x="2" y="127"/>
                </a:cxn>
                <a:cxn ang="0">
                  <a:pos x="0" y="105"/>
                </a:cxn>
                <a:cxn ang="0">
                  <a:pos x="2" y="86"/>
                </a:cxn>
                <a:cxn ang="0">
                  <a:pos x="5" y="67"/>
                </a:cxn>
                <a:cxn ang="0">
                  <a:pos x="12" y="49"/>
                </a:cxn>
                <a:cxn ang="0">
                  <a:pos x="22" y="34"/>
                </a:cxn>
                <a:cxn ang="0">
                  <a:pos x="33" y="20"/>
                </a:cxn>
                <a:cxn ang="0">
                  <a:pos x="50" y="10"/>
                </a:cxn>
                <a:cxn ang="0">
                  <a:pos x="68" y="3"/>
                </a:cxn>
                <a:cxn ang="0">
                  <a:pos x="90" y="0"/>
                </a:cxn>
                <a:cxn ang="0">
                  <a:pos x="112" y="3"/>
                </a:cxn>
                <a:cxn ang="0">
                  <a:pos x="131" y="10"/>
                </a:cxn>
                <a:cxn ang="0">
                  <a:pos x="146" y="21"/>
                </a:cxn>
                <a:cxn ang="0">
                  <a:pos x="159" y="35"/>
                </a:cxn>
                <a:cxn ang="0">
                  <a:pos x="167" y="52"/>
                </a:cxn>
                <a:cxn ang="0">
                  <a:pos x="174" y="71"/>
                </a:cxn>
                <a:cxn ang="0">
                  <a:pos x="177" y="91"/>
                </a:cxn>
                <a:cxn ang="0">
                  <a:pos x="177" y="112"/>
                </a:cxn>
              </a:cxnLst>
              <a:rect l="0" t="0" r="r" b="b"/>
              <a:pathLst>
                <a:path w="177" h="210">
                  <a:moveTo>
                    <a:pt x="153" y="92"/>
                  </a:moveTo>
                  <a:lnTo>
                    <a:pt x="151" y="78"/>
                  </a:lnTo>
                  <a:lnTo>
                    <a:pt x="148" y="65"/>
                  </a:lnTo>
                  <a:lnTo>
                    <a:pt x="146" y="59"/>
                  </a:lnTo>
                  <a:lnTo>
                    <a:pt x="143" y="53"/>
                  </a:lnTo>
                  <a:lnTo>
                    <a:pt x="139" y="48"/>
                  </a:lnTo>
                  <a:lnTo>
                    <a:pt x="136" y="42"/>
                  </a:lnTo>
                  <a:lnTo>
                    <a:pt x="132" y="38"/>
                  </a:lnTo>
                  <a:lnTo>
                    <a:pt x="126" y="34"/>
                  </a:lnTo>
                  <a:lnTo>
                    <a:pt x="122" y="30"/>
                  </a:lnTo>
                  <a:lnTo>
                    <a:pt x="117" y="27"/>
                  </a:lnTo>
                  <a:lnTo>
                    <a:pt x="110" y="24"/>
                  </a:lnTo>
                  <a:lnTo>
                    <a:pt x="104" y="22"/>
                  </a:lnTo>
                  <a:lnTo>
                    <a:pt x="97" y="21"/>
                  </a:lnTo>
                  <a:lnTo>
                    <a:pt x="90" y="21"/>
                  </a:lnTo>
                  <a:lnTo>
                    <a:pt x="83" y="21"/>
                  </a:lnTo>
                  <a:lnTo>
                    <a:pt x="76" y="22"/>
                  </a:lnTo>
                  <a:lnTo>
                    <a:pt x="69" y="24"/>
                  </a:lnTo>
                  <a:lnTo>
                    <a:pt x="64" y="27"/>
                  </a:lnTo>
                  <a:lnTo>
                    <a:pt x="58" y="30"/>
                  </a:lnTo>
                  <a:lnTo>
                    <a:pt x="53" y="34"/>
                  </a:lnTo>
                  <a:lnTo>
                    <a:pt x="49" y="38"/>
                  </a:lnTo>
                  <a:lnTo>
                    <a:pt x="44" y="42"/>
                  </a:lnTo>
                  <a:lnTo>
                    <a:pt x="37" y="53"/>
                  </a:lnTo>
                  <a:lnTo>
                    <a:pt x="31" y="65"/>
                  </a:lnTo>
                  <a:lnTo>
                    <a:pt x="27" y="78"/>
                  </a:lnTo>
                  <a:lnTo>
                    <a:pt x="25" y="92"/>
                  </a:lnTo>
                  <a:lnTo>
                    <a:pt x="153" y="92"/>
                  </a:lnTo>
                  <a:close/>
                  <a:moveTo>
                    <a:pt x="25" y="112"/>
                  </a:moveTo>
                  <a:lnTo>
                    <a:pt x="26" y="126"/>
                  </a:lnTo>
                  <a:lnTo>
                    <a:pt x="28" y="139"/>
                  </a:lnTo>
                  <a:lnTo>
                    <a:pt x="30" y="146"/>
                  </a:lnTo>
                  <a:lnTo>
                    <a:pt x="33" y="153"/>
                  </a:lnTo>
                  <a:lnTo>
                    <a:pt x="37" y="158"/>
                  </a:lnTo>
                  <a:lnTo>
                    <a:pt x="40" y="165"/>
                  </a:lnTo>
                  <a:lnTo>
                    <a:pt x="44" y="170"/>
                  </a:lnTo>
                  <a:lnTo>
                    <a:pt x="49" y="174"/>
                  </a:lnTo>
                  <a:lnTo>
                    <a:pt x="54" y="179"/>
                  </a:lnTo>
                  <a:lnTo>
                    <a:pt x="60" y="183"/>
                  </a:lnTo>
                  <a:lnTo>
                    <a:pt x="67" y="186"/>
                  </a:lnTo>
                  <a:lnTo>
                    <a:pt x="75" y="188"/>
                  </a:lnTo>
                  <a:lnTo>
                    <a:pt x="82" y="189"/>
                  </a:lnTo>
                  <a:lnTo>
                    <a:pt x="90" y="190"/>
                  </a:lnTo>
                  <a:lnTo>
                    <a:pt x="103" y="189"/>
                  </a:lnTo>
                  <a:lnTo>
                    <a:pt x="113" y="186"/>
                  </a:lnTo>
                  <a:lnTo>
                    <a:pt x="123" y="182"/>
                  </a:lnTo>
                  <a:lnTo>
                    <a:pt x="132" y="176"/>
                  </a:lnTo>
                  <a:lnTo>
                    <a:pt x="138" y="169"/>
                  </a:lnTo>
                  <a:lnTo>
                    <a:pt x="145" y="160"/>
                  </a:lnTo>
                  <a:lnTo>
                    <a:pt x="149" y="150"/>
                  </a:lnTo>
                  <a:lnTo>
                    <a:pt x="152" y="140"/>
                  </a:lnTo>
                  <a:lnTo>
                    <a:pt x="176" y="140"/>
                  </a:lnTo>
                  <a:lnTo>
                    <a:pt x="172" y="155"/>
                  </a:lnTo>
                  <a:lnTo>
                    <a:pt x="165" y="170"/>
                  </a:lnTo>
                  <a:lnTo>
                    <a:pt x="162" y="175"/>
                  </a:lnTo>
                  <a:lnTo>
                    <a:pt x="158" y="182"/>
                  </a:lnTo>
                  <a:lnTo>
                    <a:pt x="153" y="187"/>
                  </a:lnTo>
                  <a:lnTo>
                    <a:pt x="148" y="192"/>
                  </a:lnTo>
                  <a:lnTo>
                    <a:pt x="143" y="196"/>
                  </a:lnTo>
                  <a:lnTo>
                    <a:pt x="137" y="200"/>
                  </a:lnTo>
                  <a:lnTo>
                    <a:pt x="131" y="203"/>
                  </a:lnTo>
                  <a:lnTo>
                    <a:pt x="123" y="206"/>
                  </a:lnTo>
                  <a:lnTo>
                    <a:pt x="116" y="208"/>
                  </a:lnTo>
                  <a:lnTo>
                    <a:pt x="108" y="209"/>
                  </a:lnTo>
                  <a:lnTo>
                    <a:pt x="99" y="210"/>
                  </a:lnTo>
                  <a:lnTo>
                    <a:pt x="90" y="210"/>
                  </a:lnTo>
                  <a:lnTo>
                    <a:pt x="79" y="210"/>
                  </a:lnTo>
                  <a:lnTo>
                    <a:pt x="68" y="208"/>
                  </a:lnTo>
                  <a:lnTo>
                    <a:pt x="58" y="206"/>
                  </a:lnTo>
                  <a:lnTo>
                    <a:pt x="50" y="202"/>
                  </a:lnTo>
                  <a:lnTo>
                    <a:pt x="41" y="198"/>
                  </a:lnTo>
                  <a:lnTo>
                    <a:pt x="33" y="193"/>
                  </a:lnTo>
                  <a:lnTo>
                    <a:pt x="27" y="186"/>
                  </a:lnTo>
                  <a:lnTo>
                    <a:pt x="22" y="180"/>
                  </a:lnTo>
                  <a:lnTo>
                    <a:pt x="16" y="172"/>
                  </a:lnTo>
                  <a:lnTo>
                    <a:pt x="12" y="163"/>
                  </a:lnTo>
                  <a:lnTo>
                    <a:pt x="9" y="155"/>
                  </a:lnTo>
                  <a:lnTo>
                    <a:pt x="5" y="146"/>
                  </a:lnTo>
                  <a:lnTo>
                    <a:pt x="3" y="136"/>
                  </a:lnTo>
                  <a:lnTo>
                    <a:pt x="2" y="127"/>
                  </a:lnTo>
                  <a:lnTo>
                    <a:pt x="1" y="116"/>
                  </a:lnTo>
                  <a:lnTo>
                    <a:pt x="0" y="105"/>
                  </a:lnTo>
                  <a:lnTo>
                    <a:pt x="1" y="95"/>
                  </a:lnTo>
                  <a:lnTo>
                    <a:pt x="2" y="86"/>
                  </a:lnTo>
                  <a:lnTo>
                    <a:pt x="3" y="76"/>
                  </a:lnTo>
                  <a:lnTo>
                    <a:pt x="5" y="67"/>
                  </a:lnTo>
                  <a:lnTo>
                    <a:pt x="9" y="58"/>
                  </a:lnTo>
                  <a:lnTo>
                    <a:pt x="12" y="49"/>
                  </a:lnTo>
                  <a:lnTo>
                    <a:pt x="16" y="41"/>
                  </a:lnTo>
                  <a:lnTo>
                    <a:pt x="22" y="34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1" y="14"/>
                  </a:lnTo>
                  <a:lnTo>
                    <a:pt x="50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1"/>
                  </a:lnTo>
                  <a:lnTo>
                    <a:pt x="90" y="0"/>
                  </a:lnTo>
                  <a:lnTo>
                    <a:pt x="102" y="1"/>
                  </a:lnTo>
                  <a:lnTo>
                    <a:pt x="112" y="3"/>
                  </a:lnTo>
                  <a:lnTo>
                    <a:pt x="122" y="6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6" y="21"/>
                  </a:lnTo>
                  <a:lnTo>
                    <a:pt x="152" y="27"/>
                  </a:lnTo>
                  <a:lnTo>
                    <a:pt x="159" y="35"/>
                  </a:lnTo>
                  <a:lnTo>
                    <a:pt x="163" y="44"/>
                  </a:lnTo>
                  <a:lnTo>
                    <a:pt x="167" y="52"/>
                  </a:lnTo>
                  <a:lnTo>
                    <a:pt x="171" y="62"/>
                  </a:lnTo>
                  <a:lnTo>
                    <a:pt x="174" y="71"/>
                  </a:lnTo>
                  <a:lnTo>
                    <a:pt x="175" y="81"/>
                  </a:lnTo>
                  <a:lnTo>
                    <a:pt x="177" y="91"/>
                  </a:lnTo>
                  <a:lnTo>
                    <a:pt x="177" y="102"/>
                  </a:lnTo>
                  <a:lnTo>
                    <a:pt x="177" y="112"/>
                  </a:lnTo>
                  <a:lnTo>
                    <a:pt x="25" y="112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9" name="Freeform 100"/>
            <p:cNvSpPr>
              <a:spLocks noEditPoints="1"/>
            </p:cNvSpPr>
            <p:nvPr userDrawn="1"/>
          </p:nvSpPr>
          <p:spPr bwMode="auto">
            <a:xfrm>
              <a:off x="4632" y="3837"/>
              <a:ext cx="61" cy="93"/>
            </a:xfrm>
            <a:custGeom>
              <a:avLst/>
              <a:gdLst/>
              <a:ahLst/>
              <a:cxnLst>
                <a:cxn ang="0">
                  <a:pos x="84" y="21"/>
                </a:cxn>
                <a:cxn ang="0">
                  <a:pos x="68" y="25"/>
                </a:cxn>
                <a:cxn ang="0">
                  <a:pos x="54" y="32"/>
                </a:cxn>
                <a:cxn ang="0">
                  <a:pos x="43" y="40"/>
                </a:cxn>
                <a:cxn ang="0">
                  <a:pos x="35" y="52"/>
                </a:cxn>
                <a:cxn ang="0">
                  <a:pos x="30" y="66"/>
                </a:cxn>
                <a:cxn ang="0">
                  <a:pos x="24" y="89"/>
                </a:cxn>
                <a:cxn ang="0">
                  <a:pos x="24" y="121"/>
                </a:cxn>
                <a:cxn ang="0">
                  <a:pos x="30" y="143"/>
                </a:cxn>
                <a:cxn ang="0">
                  <a:pos x="36" y="157"/>
                </a:cxn>
                <a:cxn ang="0">
                  <a:pos x="44" y="169"/>
                </a:cxn>
                <a:cxn ang="0">
                  <a:pos x="55" y="179"/>
                </a:cxn>
                <a:cxn ang="0">
                  <a:pos x="69" y="186"/>
                </a:cxn>
                <a:cxn ang="0">
                  <a:pos x="85" y="189"/>
                </a:cxn>
                <a:cxn ang="0">
                  <a:pos x="102" y="189"/>
                </a:cxn>
                <a:cxn ang="0">
                  <a:pos x="117" y="186"/>
                </a:cxn>
                <a:cxn ang="0">
                  <a:pos x="129" y="179"/>
                </a:cxn>
                <a:cxn ang="0">
                  <a:pos x="139" y="169"/>
                </a:cxn>
                <a:cxn ang="0">
                  <a:pos x="148" y="157"/>
                </a:cxn>
                <a:cxn ang="0">
                  <a:pos x="153" y="143"/>
                </a:cxn>
                <a:cxn ang="0">
                  <a:pos x="158" y="121"/>
                </a:cxn>
                <a:cxn ang="0">
                  <a:pos x="158" y="90"/>
                </a:cxn>
                <a:cxn ang="0">
                  <a:pos x="153" y="67"/>
                </a:cxn>
                <a:cxn ang="0">
                  <a:pos x="148" y="54"/>
                </a:cxn>
                <a:cxn ang="0">
                  <a:pos x="139" y="42"/>
                </a:cxn>
                <a:cxn ang="0">
                  <a:pos x="129" y="33"/>
                </a:cxn>
                <a:cxn ang="0">
                  <a:pos x="117" y="25"/>
                </a:cxn>
                <a:cxn ang="0">
                  <a:pos x="102" y="21"/>
                </a:cxn>
                <a:cxn ang="0">
                  <a:pos x="0" y="6"/>
                </a:cxn>
                <a:cxn ang="0">
                  <a:pos x="22" y="44"/>
                </a:cxn>
                <a:cxn ang="0">
                  <a:pos x="28" y="34"/>
                </a:cxn>
                <a:cxn ang="0">
                  <a:pos x="42" y="19"/>
                </a:cxn>
                <a:cxn ang="0">
                  <a:pos x="60" y="7"/>
                </a:cxn>
                <a:cxn ang="0">
                  <a:pos x="82" y="1"/>
                </a:cxn>
                <a:cxn ang="0">
                  <a:pos x="104" y="1"/>
                </a:cxn>
                <a:cxn ang="0">
                  <a:pos x="125" y="6"/>
                </a:cxn>
                <a:cxn ang="0">
                  <a:pos x="141" y="13"/>
                </a:cxn>
                <a:cxn ang="0">
                  <a:pos x="155" y="25"/>
                </a:cxn>
                <a:cxn ang="0">
                  <a:pos x="166" y="39"/>
                </a:cxn>
                <a:cxn ang="0">
                  <a:pos x="175" y="57"/>
                </a:cxn>
                <a:cxn ang="0">
                  <a:pos x="180" y="75"/>
                </a:cxn>
                <a:cxn ang="0">
                  <a:pos x="182" y="95"/>
                </a:cxn>
                <a:cxn ang="0">
                  <a:pos x="182" y="116"/>
                </a:cxn>
                <a:cxn ang="0">
                  <a:pos x="180" y="136"/>
                </a:cxn>
                <a:cxn ang="0">
                  <a:pos x="175" y="155"/>
                </a:cxn>
                <a:cxn ang="0">
                  <a:pos x="166" y="172"/>
                </a:cxn>
                <a:cxn ang="0">
                  <a:pos x="155" y="186"/>
                </a:cxn>
                <a:cxn ang="0">
                  <a:pos x="141" y="198"/>
                </a:cxn>
                <a:cxn ang="0">
                  <a:pos x="125" y="206"/>
                </a:cxn>
                <a:cxn ang="0">
                  <a:pos x="104" y="210"/>
                </a:cxn>
                <a:cxn ang="0">
                  <a:pos x="83" y="210"/>
                </a:cxn>
                <a:cxn ang="0">
                  <a:pos x="62" y="204"/>
                </a:cxn>
                <a:cxn ang="0">
                  <a:pos x="44" y="194"/>
                </a:cxn>
                <a:cxn ang="0">
                  <a:pos x="30" y="177"/>
                </a:cxn>
                <a:cxn ang="0">
                  <a:pos x="24" y="167"/>
                </a:cxn>
                <a:cxn ang="0">
                  <a:pos x="0" y="278"/>
                </a:cxn>
              </a:cxnLst>
              <a:rect l="0" t="0" r="r" b="b"/>
              <a:pathLst>
                <a:path w="183" h="278">
                  <a:moveTo>
                    <a:pt x="94" y="21"/>
                  </a:moveTo>
                  <a:lnTo>
                    <a:pt x="84" y="21"/>
                  </a:lnTo>
                  <a:lnTo>
                    <a:pt x="75" y="23"/>
                  </a:lnTo>
                  <a:lnTo>
                    <a:pt x="68" y="25"/>
                  </a:lnTo>
                  <a:lnTo>
                    <a:pt x="60" y="27"/>
                  </a:lnTo>
                  <a:lnTo>
                    <a:pt x="54" y="32"/>
                  </a:lnTo>
                  <a:lnTo>
                    <a:pt x="48" y="36"/>
                  </a:lnTo>
                  <a:lnTo>
                    <a:pt x="43" y="40"/>
                  </a:lnTo>
                  <a:lnTo>
                    <a:pt x="38" y="47"/>
                  </a:lnTo>
                  <a:lnTo>
                    <a:pt x="35" y="52"/>
                  </a:lnTo>
                  <a:lnTo>
                    <a:pt x="32" y="59"/>
                  </a:lnTo>
                  <a:lnTo>
                    <a:pt x="30" y="66"/>
                  </a:lnTo>
                  <a:lnTo>
                    <a:pt x="28" y="74"/>
                  </a:lnTo>
                  <a:lnTo>
                    <a:pt x="24" y="89"/>
                  </a:lnTo>
                  <a:lnTo>
                    <a:pt x="24" y="105"/>
                  </a:lnTo>
                  <a:lnTo>
                    <a:pt x="24" y="121"/>
                  </a:lnTo>
                  <a:lnTo>
                    <a:pt x="28" y="136"/>
                  </a:lnTo>
                  <a:lnTo>
                    <a:pt x="30" y="143"/>
                  </a:lnTo>
                  <a:lnTo>
                    <a:pt x="33" y="150"/>
                  </a:lnTo>
                  <a:lnTo>
                    <a:pt x="36" y="157"/>
                  </a:lnTo>
                  <a:lnTo>
                    <a:pt x="39" y="163"/>
                  </a:lnTo>
                  <a:lnTo>
                    <a:pt x="44" y="169"/>
                  </a:lnTo>
                  <a:lnTo>
                    <a:pt x="49" y="174"/>
                  </a:lnTo>
                  <a:lnTo>
                    <a:pt x="55" y="179"/>
                  </a:lnTo>
                  <a:lnTo>
                    <a:pt x="61" y="183"/>
                  </a:lnTo>
                  <a:lnTo>
                    <a:pt x="69" y="186"/>
                  </a:lnTo>
                  <a:lnTo>
                    <a:pt x="76" y="188"/>
                  </a:lnTo>
                  <a:lnTo>
                    <a:pt x="85" y="189"/>
                  </a:lnTo>
                  <a:lnTo>
                    <a:pt x="94" y="190"/>
                  </a:lnTo>
                  <a:lnTo>
                    <a:pt x="102" y="189"/>
                  </a:lnTo>
                  <a:lnTo>
                    <a:pt x="110" y="188"/>
                  </a:lnTo>
                  <a:lnTo>
                    <a:pt x="117" y="186"/>
                  </a:lnTo>
                  <a:lnTo>
                    <a:pt x="124" y="183"/>
                  </a:lnTo>
                  <a:lnTo>
                    <a:pt x="129" y="179"/>
                  </a:lnTo>
                  <a:lnTo>
                    <a:pt x="135" y="174"/>
                  </a:lnTo>
                  <a:lnTo>
                    <a:pt x="139" y="169"/>
                  </a:lnTo>
                  <a:lnTo>
                    <a:pt x="143" y="163"/>
                  </a:lnTo>
                  <a:lnTo>
                    <a:pt x="148" y="157"/>
                  </a:lnTo>
                  <a:lnTo>
                    <a:pt x="151" y="150"/>
                  </a:lnTo>
                  <a:lnTo>
                    <a:pt x="153" y="143"/>
                  </a:lnTo>
                  <a:lnTo>
                    <a:pt x="155" y="136"/>
                  </a:lnTo>
                  <a:lnTo>
                    <a:pt x="158" y="121"/>
                  </a:lnTo>
                  <a:lnTo>
                    <a:pt x="158" y="105"/>
                  </a:lnTo>
                  <a:lnTo>
                    <a:pt x="158" y="90"/>
                  </a:lnTo>
                  <a:lnTo>
                    <a:pt x="155" y="75"/>
                  </a:lnTo>
                  <a:lnTo>
                    <a:pt x="153" y="67"/>
                  </a:lnTo>
                  <a:lnTo>
                    <a:pt x="151" y="61"/>
                  </a:lnTo>
                  <a:lnTo>
                    <a:pt x="148" y="54"/>
                  </a:lnTo>
                  <a:lnTo>
                    <a:pt x="143" y="48"/>
                  </a:lnTo>
                  <a:lnTo>
                    <a:pt x="139" y="42"/>
                  </a:lnTo>
                  <a:lnTo>
                    <a:pt x="135" y="37"/>
                  </a:lnTo>
                  <a:lnTo>
                    <a:pt x="129" y="33"/>
                  </a:lnTo>
                  <a:lnTo>
                    <a:pt x="124" y="28"/>
                  </a:lnTo>
                  <a:lnTo>
                    <a:pt x="117" y="25"/>
                  </a:lnTo>
                  <a:lnTo>
                    <a:pt x="110" y="23"/>
                  </a:lnTo>
                  <a:lnTo>
                    <a:pt x="102" y="21"/>
                  </a:lnTo>
                  <a:lnTo>
                    <a:pt x="94" y="21"/>
                  </a:lnTo>
                  <a:close/>
                  <a:moveTo>
                    <a:pt x="0" y="6"/>
                  </a:moveTo>
                  <a:lnTo>
                    <a:pt x="22" y="6"/>
                  </a:lnTo>
                  <a:lnTo>
                    <a:pt x="22" y="44"/>
                  </a:lnTo>
                  <a:lnTo>
                    <a:pt x="23" y="44"/>
                  </a:lnTo>
                  <a:lnTo>
                    <a:pt x="28" y="34"/>
                  </a:lnTo>
                  <a:lnTo>
                    <a:pt x="34" y="25"/>
                  </a:lnTo>
                  <a:lnTo>
                    <a:pt x="42" y="19"/>
                  </a:lnTo>
                  <a:lnTo>
                    <a:pt x="50" y="12"/>
                  </a:lnTo>
                  <a:lnTo>
                    <a:pt x="60" y="7"/>
                  </a:lnTo>
                  <a:lnTo>
                    <a:pt x="71" y="4"/>
                  </a:lnTo>
                  <a:lnTo>
                    <a:pt x="82" y="1"/>
                  </a:lnTo>
                  <a:lnTo>
                    <a:pt x="94" y="0"/>
                  </a:lnTo>
                  <a:lnTo>
                    <a:pt x="104" y="1"/>
                  </a:lnTo>
                  <a:lnTo>
                    <a:pt x="115" y="3"/>
                  </a:lnTo>
                  <a:lnTo>
                    <a:pt x="125" y="6"/>
                  </a:lnTo>
                  <a:lnTo>
                    <a:pt x="133" y="9"/>
                  </a:lnTo>
                  <a:lnTo>
                    <a:pt x="141" y="13"/>
                  </a:lnTo>
                  <a:lnTo>
                    <a:pt x="149" y="19"/>
                  </a:lnTo>
                  <a:lnTo>
                    <a:pt x="155" y="25"/>
                  </a:lnTo>
                  <a:lnTo>
                    <a:pt x="160" y="32"/>
                  </a:lnTo>
                  <a:lnTo>
                    <a:pt x="166" y="39"/>
                  </a:lnTo>
                  <a:lnTo>
                    <a:pt x="170" y="48"/>
                  </a:lnTo>
                  <a:lnTo>
                    <a:pt x="175" y="57"/>
                  </a:lnTo>
                  <a:lnTo>
                    <a:pt x="178" y="65"/>
                  </a:lnTo>
                  <a:lnTo>
                    <a:pt x="180" y="75"/>
                  </a:lnTo>
                  <a:lnTo>
                    <a:pt x="181" y="85"/>
                  </a:lnTo>
                  <a:lnTo>
                    <a:pt x="182" y="95"/>
                  </a:lnTo>
                  <a:lnTo>
                    <a:pt x="183" y="105"/>
                  </a:lnTo>
                  <a:lnTo>
                    <a:pt x="182" y="116"/>
                  </a:lnTo>
                  <a:lnTo>
                    <a:pt x="181" y="127"/>
                  </a:lnTo>
                  <a:lnTo>
                    <a:pt x="180" y="136"/>
                  </a:lnTo>
                  <a:lnTo>
                    <a:pt x="178" y="146"/>
                  </a:lnTo>
                  <a:lnTo>
                    <a:pt x="175" y="155"/>
                  </a:lnTo>
                  <a:lnTo>
                    <a:pt x="170" y="163"/>
                  </a:lnTo>
                  <a:lnTo>
                    <a:pt x="166" y="172"/>
                  </a:lnTo>
                  <a:lnTo>
                    <a:pt x="160" y="180"/>
                  </a:lnTo>
                  <a:lnTo>
                    <a:pt x="155" y="186"/>
                  </a:lnTo>
                  <a:lnTo>
                    <a:pt x="149" y="193"/>
                  </a:lnTo>
                  <a:lnTo>
                    <a:pt x="141" y="198"/>
                  </a:lnTo>
                  <a:lnTo>
                    <a:pt x="133" y="202"/>
                  </a:lnTo>
                  <a:lnTo>
                    <a:pt x="125" y="206"/>
                  </a:lnTo>
                  <a:lnTo>
                    <a:pt x="115" y="208"/>
                  </a:lnTo>
                  <a:lnTo>
                    <a:pt x="104" y="210"/>
                  </a:lnTo>
                  <a:lnTo>
                    <a:pt x="94" y="211"/>
                  </a:lnTo>
                  <a:lnTo>
                    <a:pt x="83" y="210"/>
                  </a:lnTo>
                  <a:lnTo>
                    <a:pt x="72" y="208"/>
                  </a:lnTo>
                  <a:lnTo>
                    <a:pt x="62" y="204"/>
                  </a:lnTo>
                  <a:lnTo>
                    <a:pt x="52" y="199"/>
                  </a:lnTo>
                  <a:lnTo>
                    <a:pt x="44" y="194"/>
                  </a:lnTo>
                  <a:lnTo>
                    <a:pt x="36" y="186"/>
                  </a:lnTo>
                  <a:lnTo>
                    <a:pt x="30" y="17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24" y="278"/>
                  </a:lnTo>
                  <a:lnTo>
                    <a:pt x="0" y="27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0" name="Freeform 101"/>
            <p:cNvSpPr>
              <a:spLocks/>
            </p:cNvSpPr>
            <p:nvPr userDrawn="1"/>
          </p:nvSpPr>
          <p:spPr bwMode="auto">
            <a:xfrm>
              <a:off x="4705" y="3839"/>
              <a:ext cx="54" cy="69"/>
            </a:xfrm>
            <a:custGeom>
              <a:avLst/>
              <a:gdLst/>
              <a:ahLst/>
              <a:cxnLst>
                <a:cxn ang="0">
                  <a:pos x="161" y="198"/>
                </a:cxn>
                <a:cxn ang="0">
                  <a:pos x="139" y="198"/>
                </a:cxn>
                <a:cxn ang="0">
                  <a:pos x="139" y="163"/>
                </a:cxn>
                <a:cxn ang="0">
                  <a:pos x="138" y="163"/>
                </a:cxn>
                <a:cxn ang="0">
                  <a:pos x="133" y="173"/>
                </a:cxn>
                <a:cxn ang="0">
                  <a:pos x="126" y="180"/>
                </a:cxn>
                <a:cxn ang="0">
                  <a:pos x="119" y="188"/>
                </a:cxn>
                <a:cxn ang="0">
                  <a:pos x="110" y="193"/>
                </a:cxn>
                <a:cxn ang="0">
                  <a:pos x="101" y="198"/>
                </a:cxn>
                <a:cxn ang="0">
                  <a:pos x="91" y="202"/>
                </a:cxn>
                <a:cxn ang="0">
                  <a:pos x="81" y="204"/>
                </a:cxn>
                <a:cxn ang="0">
                  <a:pos x="70" y="205"/>
                </a:cxn>
                <a:cxn ang="0">
                  <a:pos x="60" y="204"/>
                </a:cxn>
                <a:cxn ang="0">
                  <a:pos x="52" y="203"/>
                </a:cxn>
                <a:cxn ang="0">
                  <a:pos x="44" y="202"/>
                </a:cxn>
                <a:cxn ang="0">
                  <a:pos x="38" y="200"/>
                </a:cxn>
                <a:cxn ang="0">
                  <a:pos x="31" y="196"/>
                </a:cxn>
                <a:cxn ang="0">
                  <a:pos x="26" y="193"/>
                </a:cxn>
                <a:cxn ang="0">
                  <a:pos x="20" y="189"/>
                </a:cxn>
                <a:cxn ang="0">
                  <a:pos x="16" y="184"/>
                </a:cxn>
                <a:cxn ang="0">
                  <a:pos x="12" y="179"/>
                </a:cxn>
                <a:cxn ang="0">
                  <a:pos x="9" y="174"/>
                </a:cxn>
                <a:cxn ang="0">
                  <a:pos x="6" y="167"/>
                </a:cxn>
                <a:cxn ang="0">
                  <a:pos x="4" y="161"/>
                </a:cxn>
                <a:cxn ang="0">
                  <a:pos x="1" y="146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4" y="0"/>
                </a:cxn>
                <a:cxn ang="0">
                  <a:pos x="24" y="129"/>
                </a:cxn>
                <a:cxn ang="0">
                  <a:pos x="25" y="142"/>
                </a:cxn>
                <a:cxn ang="0">
                  <a:pos x="28" y="153"/>
                </a:cxn>
                <a:cxn ang="0">
                  <a:pos x="29" y="159"/>
                </a:cxn>
                <a:cxn ang="0">
                  <a:pos x="31" y="163"/>
                </a:cxn>
                <a:cxn ang="0">
                  <a:pos x="33" y="166"/>
                </a:cxn>
                <a:cxn ang="0">
                  <a:pos x="37" y="170"/>
                </a:cxn>
                <a:cxn ang="0">
                  <a:pos x="40" y="174"/>
                </a:cxn>
                <a:cxn ang="0">
                  <a:pos x="44" y="176"/>
                </a:cxn>
                <a:cxn ang="0">
                  <a:pos x="48" y="179"/>
                </a:cxn>
                <a:cxn ang="0">
                  <a:pos x="53" y="180"/>
                </a:cxn>
                <a:cxn ang="0">
                  <a:pos x="64" y="183"/>
                </a:cxn>
                <a:cxn ang="0">
                  <a:pos x="78" y="184"/>
                </a:cxn>
                <a:cxn ang="0">
                  <a:pos x="85" y="183"/>
                </a:cxn>
                <a:cxn ang="0">
                  <a:pos x="92" y="182"/>
                </a:cxn>
                <a:cxn ang="0">
                  <a:pos x="98" y="180"/>
                </a:cxn>
                <a:cxn ang="0">
                  <a:pos x="104" y="177"/>
                </a:cxn>
                <a:cxn ang="0">
                  <a:pos x="109" y="174"/>
                </a:cxn>
                <a:cxn ang="0">
                  <a:pos x="114" y="169"/>
                </a:cxn>
                <a:cxn ang="0">
                  <a:pos x="119" y="165"/>
                </a:cxn>
                <a:cxn ang="0">
                  <a:pos x="123" y="160"/>
                </a:cxn>
                <a:cxn ang="0">
                  <a:pos x="126" y="153"/>
                </a:cxn>
                <a:cxn ang="0">
                  <a:pos x="128" y="148"/>
                </a:cxn>
                <a:cxn ang="0">
                  <a:pos x="132" y="141"/>
                </a:cxn>
                <a:cxn ang="0">
                  <a:pos x="134" y="134"/>
                </a:cxn>
                <a:cxn ang="0">
                  <a:pos x="136" y="120"/>
                </a:cxn>
                <a:cxn ang="0">
                  <a:pos x="137" y="105"/>
                </a:cxn>
                <a:cxn ang="0">
                  <a:pos x="137" y="0"/>
                </a:cxn>
                <a:cxn ang="0">
                  <a:pos x="161" y="0"/>
                </a:cxn>
                <a:cxn ang="0">
                  <a:pos x="161" y="198"/>
                </a:cxn>
              </a:cxnLst>
              <a:rect l="0" t="0" r="r" b="b"/>
              <a:pathLst>
                <a:path w="161" h="205">
                  <a:moveTo>
                    <a:pt x="161" y="198"/>
                  </a:moveTo>
                  <a:lnTo>
                    <a:pt x="139" y="198"/>
                  </a:lnTo>
                  <a:lnTo>
                    <a:pt x="139" y="163"/>
                  </a:lnTo>
                  <a:lnTo>
                    <a:pt x="138" y="163"/>
                  </a:lnTo>
                  <a:lnTo>
                    <a:pt x="133" y="173"/>
                  </a:lnTo>
                  <a:lnTo>
                    <a:pt x="126" y="180"/>
                  </a:lnTo>
                  <a:lnTo>
                    <a:pt x="119" y="188"/>
                  </a:lnTo>
                  <a:lnTo>
                    <a:pt x="110" y="193"/>
                  </a:lnTo>
                  <a:lnTo>
                    <a:pt x="101" y="198"/>
                  </a:lnTo>
                  <a:lnTo>
                    <a:pt x="91" y="202"/>
                  </a:lnTo>
                  <a:lnTo>
                    <a:pt x="81" y="204"/>
                  </a:lnTo>
                  <a:lnTo>
                    <a:pt x="70" y="205"/>
                  </a:lnTo>
                  <a:lnTo>
                    <a:pt x="60" y="204"/>
                  </a:lnTo>
                  <a:lnTo>
                    <a:pt x="52" y="203"/>
                  </a:lnTo>
                  <a:lnTo>
                    <a:pt x="44" y="202"/>
                  </a:lnTo>
                  <a:lnTo>
                    <a:pt x="38" y="200"/>
                  </a:lnTo>
                  <a:lnTo>
                    <a:pt x="31" y="196"/>
                  </a:lnTo>
                  <a:lnTo>
                    <a:pt x="26" y="193"/>
                  </a:lnTo>
                  <a:lnTo>
                    <a:pt x="20" y="189"/>
                  </a:lnTo>
                  <a:lnTo>
                    <a:pt x="16" y="184"/>
                  </a:lnTo>
                  <a:lnTo>
                    <a:pt x="12" y="179"/>
                  </a:lnTo>
                  <a:lnTo>
                    <a:pt x="9" y="174"/>
                  </a:lnTo>
                  <a:lnTo>
                    <a:pt x="6" y="167"/>
                  </a:lnTo>
                  <a:lnTo>
                    <a:pt x="4" y="161"/>
                  </a:lnTo>
                  <a:lnTo>
                    <a:pt x="1" y="146"/>
                  </a:lnTo>
                  <a:lnTo>
                    <a:pt x="0" y="129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129"/>
                  </a:lnTo>
                  <a:lnTo>
                    <a:pt x="25" y="142"/>
                  </a:lnTo>
                  <a:lnTo>
                    <a:pt x="28" y="153"/>
                  </a:lnTo>
                  <a:lnTo>
                    <a:pt x="29" y="159"/>
                  </a:lnTo>
                  <a:lnTo>
                    <a:pt x="31" y="163"/>
                  </a:lnTo>
                  <a:lnTo>
                    <a:pt x="33" y="166"/>
                  </a:lnTo>
                  <a:lnTo>
                    <a:pt x="37" y="170"/>
                  </a:lnTo>
                  <a:lnTo>
                    <a:pt x="40" y="174"/>
                  </a:lnTo>
                  <a:lnTo>
                    <a:pt x="44" y="176"/>
                  </a:lnTo>
                  <a:lnTo>
                    <a:pt x="48" y="179"/>
                  </a:lnTo>
                  <a:lnTo>
                    <a:pt x="53" y="180"/>
                  </a:lnTo>
                  <a:lnTo>
                    <a:pt x="64" y="183"/>
                  </a:lnTo>
                  <a:lnTo>
                    <a:pt x="78" y="184"/>
                  </a:lnTo>
                  <a:lnTo>
                    <a:pt x="85" y="183"/>
                  </a:lnTo>
                  <a:lnTo>
                    <a:pt x="92" y="182"/>
                  </a:lnTo>
                  <a:lnTo>
                    <a:pt x="98" y="180"/>
                  </a:lnTo>
                  <a:lnTo>
                    <a:pt x="104" y="177"/>
                  </a:lnTo>
                  <a:lnTo>
                    <a:pt x="109" y="174"/>
                  </a:lnTo>
                  <a:lnTo>
                    <a:pt x="114" y="169"/>
                  </a:lnTo>
                  <a:lnTo>
                    <a:pt x="119" y="165"/>
                  </a:lnTo>
                  <a:lnTo>
                    <a:pt x="123" y="160"/>
                  </a:lnTo>
                  <a:lnTo>
                    <a:pt x="126" y="153"/>
                  </a:lnTo>
                  <a:lnTo>
                    <a:pt x="128" y="148"/>
                  </a:lnTo>
                  <a:lnTo>
                    <a:pt x="132" y="141"/>
                  </a:lnTo>
                  <a:lnTo>
                    <a:pt x="134" y="134"/>
                  </a:lnTo>
                  <a:lnTo>
                    <a:pt x="136" y="120"/>
                  </a:lnTo>
                  <a:lnTo>
                    <a:pt x="137" y="105"/>
                  </a:lnTo>
                  <a:lnTo>
                    <a:pt x="137" y="0"/>
                  </a:lnTo>
                  <a:lnTo>
                    <a:pt x="161" y="0"/>
                  </a:lnTo>
                  <a:lnTo>
                    <a:pt x="161" y="198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1" name="Freeform 102"/>
            <p:cNvSpPr>
              <a:spLocks noEditPoints="1"/>
            </p:cNvSpPr>
            <p:nvPr userDrawn="1"/>
          </p:nvSpPr>
          <p:spPr bwMode="auto">
            <a:xfrm>
              <a:off x="4774" y="3814"/>
              <a:ext cx="61" cy="94"/>
            </a:xfrm>
            <a:custGeom>
              <a:avLst/>
              <a:gdLst/>
              <a:ahLst/>
              <a:cxnLst>
                <a:cxn ang="0">
                  <a:pos x="86" y="91"/>
                </a:cxn>
                <a:cxn ang="0">
                  <a:pos x="69" y="95"/>
                </a:cxn>
                <a:cxn ang="0">
                  <a:pos x="55" y="103"/>
                </a:cxn>
                <a:cxn ang="0">
                  <a:pos x="44" y="112"/>
                </a:cxn>
                <a:cxn ang="0">
                  <a:pos x="37" y="124"/>
                </a:cxn>
                <a:cxn ang="0">
                  <a:pos x="30" y="137"/>
                </a:cxn>
                <a:cxn ang="0">
                  <a:pos x="26" y="160"/>
                </a:cxn>
                <a:cxn ang="0">
                  <a:pos x="26" y="191"/>
                </a:cxn>
                <a:cxn ang="0">
                  <a:pos x="30" y="213"/>
                </a:cxn>
                <a:cxn ang="0">
                  <a:pos x="37" y="227"/>
                </a:cxn>
                <a:cxn ang="0">
                  <a:pos x="44" y="239"/>
                </a:cxn>
                <a:cxn ang="0">
                  <a:pos x="55" y="249"/>
                </a:cxn>
                <a:cxn ang="0">
                  <a:pos x="69" y="256"/>
                </a:cxn>
                <a:cxn ang="0">
                  <a:pos x="86" y="259"/>
                </a:cxn>
                <a:cxn ang="0">
                  <a:pos x="103" y="259"/>
                </a:cxn>
                <a:cxn ang="0">
                  <a:pos x="118" y="256"/>
                </a:cxn>
                <a:cxn ang="0">
                  <a:pos x="130" y="249"/>
                </a:cxn>
                <a:cxn ang="0">
                  <a:pos x="140" y="239"/>
                </a:cxn>
                <a:cxn ang="0">
                  <a:pos x="148" y="227"/>
                </a:cxn>
                <a:cxn ang="0">
                  <a:pos x="154" y="213"/>
                </a:cxn>
                <a:cxn ang="0">
                  <a:pos x="159" y="191"/>
                </a:cxn>
                <a:cxn ang="0">
                  <a:pos x="159" y="160"/>
                </a:cxn>
                <a:cxn ang="0">
                  <a:pos x="154" y="137"/>
                </a:cxn>
                <a:cxn ang="0">
                  <a:pos x="148" y="124"/>
                </a:cxn>
                <a:cxn ang="0">
                  <a:pos x="140" y="112"/>
                </a:cxn>
                <a:cxn ang="0">
                  <a:pos x="130" y="103"/>
                </a:cxn>
                <a:cxn ang="0">
                  <a:pos x="118" y="95"/>
                </a:cxn>
                <a:cxn ang="0">
                  <a:pos x="103" y="91"/>
                </a:cxn>
                <a:cxn ang="0">
                  <a:pos x="0" y="0"/>
                </a:cxn>
                <a:cxn ang="0">
                  <a:pos x="25" y="114"/>
                </a:cxn>
                <a:cxn ang="0">
                  <a:pos x="30" y="104"/>
                </a:cxn>
                <a:cxn ang="0">
                  <a:pos x="44" y="88"/>
                </a:cxn>
                <a:cxn ang="0">
                  <a:pos x="63" y="77"/>
                </a:cxn>
                <a:cxn ang="0">
                  <a:pos x="83" y="71"/>
                </a:cxn>
                <a:cxn ang="0">
                  <a:pos x="105" y="71"/>
                </a:cxn>
                <a:cxn ang="0">
                  <a:pos x="126" y="76"/>
                </a:cxn>
                <a:cxn ang="0">
                  <a:pos x="142" y="83"/>
                </a:cxn>
                <a:cxn ang="0">
                  <a:pos x="156" y="95"/>
                </a:cxn>
                <a:cxn ang="0">
                  <a:pos x="167" y="109"/>
                </a:cxn>
                <a:cxn ang="0">
                  <a:pos x="175" y="127"/>
                </a:cxn>
                <a:cxn ang="0">
                  <a:pos x="181" y="145"/>
                </a:cxn>
                <a:cxn ang="0">
                  <a:pos x="184" y="165"/>
                </a:cxn>
                <a:cxn ang="0">
                  <a:pos x="184" y="186"/>
                </a:cxn>
                <a:cxn ang="0">
                  <a:pos x="181" y="206"/>
                </a:cxn>
                <a:cxn ang="0">
                  <a:pos x="175" y="225"/>
                </a:cxn>
                <a:cxn ang="0">
                  <a:pos x="167" y="242"/>
                </a:cxn>
                <a:cxn ang="0">
                  <a:pos x="156" y="256"/>
                </a:cxn>
                <a:cxn ang="0">
                  <a:pos x="142" y="268"/>
                </a:cxn>
                <a:cxn ang="0">
                  <a:pos x="126" y="276"/>
                </a:cxn>
                <a:cxn ang="0">
                  <a:pos x="105" y="280"/>
                </a:cxn>
                <a:cxn ang="0">
                  <a:pos x="82" y="280"/>
                </a:cxn>
                <a:cxn ang="0">
                  <a:pos x="61" y="273"/>
                </a:cxn>
                <a:cxn ang="0">
                  <a:pos x="42" y="263"/>
                </a:cxn>
                <a:cxn ang="0">
                  <a:pos x="28" y="246"/>
                </a:cxn>
                <a:cxn ang="0">
                  <a:pos x="23" y="237"/>
                </a:cxn>
                <a:cxn ang="0">
                  <a:pos x="0" y="274"/>
                </a:cxn>
              </a:cxnLst>
              <a:rect l="0" t="0" r="r" b="b"/>
              <a:pathLst>
                <a:path w="184" h="281">
                  <a:moveTo>
                    <a:pt x="94" y="91"/>
                  </a:moveTo>
                  <a:lnTo>
                    <a:pt x="86" y="91"/>
                  </a:lnTo>
                  <a:lnTo>
                    <a:pt x="77" y="93"/>
                  </a:lnTo>
                  <a:lnTo>
                    <a:pt x="69" y="95"/>
                  </a:lnTo>
                  <a:lnTo>
                    <a:pt x="62" y="98"/>
                  </a:lnTo>
                  <a:lnTo>
                    <a:pt x="55" y="103"/>
                  </a:lnTo>
                  <a:lnTo>
                    <a:pt x="50" y="107"/>
                  </a:lnTo>
                  <a:lnTo>
                    <a:pt x="44" y="112"/>
                  </a:lnTo>
                  <a:lnTo>
                    <a:pt x="40" y="118"/>
                  </a:lnTo>
                  <a:lnTo>
                    <a:pt x="37" y="124"/>
                  </a:lnTo>
                  <a:lnTo>
                    <a:pt x="34" y="131"/>
                  </a:lnTo>
                  <a:lnTo>
                    <a:pt x="30" y="137"/>
                  </a:lnTo>
                  <a:lnTo>
                    <a:pt x="28" y="145"/>
                  </a:lnTo>
                  <a:lnTo>
                    <a:pt x="26" y="160"/>
                  </a:lnTo>
                  <a:lnTo>
                    <a:pt x="25" y="175"/>
                  </a:lnTo>
                  <a:lnTo>
                    <a:pt x="26" y="191"/>
                  </a:lnTo>
                  <a:lnTo>
                    <a:pt x="28" y="206"/>
                  </a:lnTo>
                  <a:lnTo>
                    <a:pt x="30" y="213"/>
                  </a:lnTo>
                  <a:lnTo>
                    <a:pt x="34" y="220"/>
                  </a:lnTo>
                  <a:lnTo>
                    <a:pt x="37" y="227"/>
                  </a:lnTo>
                  <a:lnTo>
                    <a:pt x="40" y="233"/>
                  </a:lnTo>
                  <a:lnTo>
                    <a:pt x="44" y="239"/>
                  </a:lnTo>
                  <a:lnTo>
                    <a:pt x="50" y="244"/>
                  </a:lnTo>
                  <a:lnTo>
                    <a:pt x="55" y="249"/>
                  </a:lnTo>
                  <a:lnTo>
                    <a:pt x="62" y="253"/>
                  </a:lnTo>
                  <a:lnTo>
                    <a:pt x="69" y="256"/>
                  </a:lnTo>
                  <a:lnTo>
                    <a:pt x="77" y="258"/>
                  </a:lnTo>
                  <a:lnTo>
                    <a:pt x="86" y="259"/>
                  </a:lnTo>
                  <a:lnTo>
                    <a:pt x="94" y="260"/>
                  </a:lnTo>
                  <a:lnTo>
                    <a:pt x="103" y="259"/>
                  </a:lnTo>
                  <a:lnTo>
                    <a:pt x="110" y="258"/>
                  </a:lnTo>
                  <a:lnTo>
                    <a:pt x="118" y="256"/>
                  </a:lnTo>
                  <a:lnTo>
                    <a:pt x="124" y="253"/>
                  </a:lnTo>
                  <a:lnTo>
                    <a:pt x="130" y="249"/>
                  </a:lnTo>
                  <a:lnTo>
                    <a:pt x="135" y="244"/>
                  </a:lnTo>
                  <a:lnTo>
                    <a:pt x="140" y="239"/>
                  </a:lnTo>
                  <a:lnTo>
                    <a:pt x="144" y="233"/>
                  </a:lnTo>
                  <a:lnTo>
                    <a:pt x="148" y="227"/>
                  </a:lnTo>
                  <a:lnTo>
                    <a:pt x="151" y="220"/>
                  </a:lnTo>
                  <a:lnTo>
                    <a:pt x="154" y="213"/>
                  </a:lnTo>
                  <a:lnTo>
                    <a:pt x="156" y="206"/>
                  </a:lnTo>
                  <a:lnTo>
                    <a:pt x="159" y="191"/>
                  </a:lnTo>
                  <a:lnTo>
                    <a:pt x="159" y="175"/>
                  </a:lnTo>
                  <a:lnTo>
                    <a:pt x="159" y="160"/>
                  </a:lnTo>
                  <a:lnTo>
                    <a:pt x="156" y="145"/>
                  </a:lnTo>
                  <a:lnTo>
                    <a:pt x="154" y="137"/>
                  </a:lnTo>
                  <a:lnTo>
                    <a:pt x="151" y="131"/>
                  </a:lnTo>
                  <a:lnTo>
                    <a:pt x="148" y="124"/>
                  </a:lnTo>
                  <a:lnTo>
                    <a:pt x="144" y="118"/>
                  </a:lnTo>
                  <a:lnTo>
                    <a:pt x="140" y="112"/>
                  </a:lnTo>
                  <a:lnTo>
                    <a:pt x="135" y="107"/>
                  </a:lnTo>
                  <a:lnTo>
                    <a:pt x="130" y="103"/>
                  </a:lnTo>
                  <a:lnTo>
                    <a:pt x="124" y="98"/>
                  </a:lnTo>
                  <a:lnTo>
                    <a:pt x="118" y="95"/>
                  </a:lnTo>
                  <a:lnTo>
                    <a:pt x="110" y="93"/>
                  </a:lnTo>
                  <a:lnTo>
                    <a:pt x="103" y="91"/>
                  </a:lnTo>
                  <a:lnTo>
                    <a:pt x="94" y="91"/>
                  </a:lnTo>
                  <a:close/>
                  <a:moveTo>
                    <a:pt x="0" y="0"/>
                  </a:moveTo>
                  <a:lnTo>
                    <a:pt x="25" y="0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30" y="104"/>
                  </a:lnTo>
                  <a:lnTo>
                    <a:pt x="37" y="95"/>
                  </a:lnTo>
                  <a:lnTo>
                    <a:pt x="44" y="88"/>
                  </a:lnTo>
                  <a:lnTo>
                    <a:pt x="53" y="81"/>
                  </a:lnTo>
                  <a:lnTo>
                    <a:pt x="63" y="77"/>
                  </a:lnTo>
                  <a:lnTo>
                    <a:pt x="73" y="74"/>
                  </a:lnTo>
                  <a:lnTo>
                    <a:pt x="83" y="71"/>
                  </a:lnTo>
                  <a:lnTo>
                    <a:pt x="94" y="70"/>
                  </a:lnTo>
                  <a:lnTo>
                    <a:pt x="105" y="71"/>
                  </a:lnTo>
                  <a:lnTo>
                    <a:pt x="116" y="73"/>
                  </a:lnTo>
                  <a:lnTo>
                    <a:pt x="126" y="76"/>
                  </a:lnTo>
                  <a:lnTo>
                    <a:pt x="134" y="79"/>
                  </a:lnTo>
                  <a:lnTo>
                    <a:pt x="142" y="83"/>
                  </a:lnTo>
                  <a:lnTo>
                    <a:pt x="149" y="89"/>
                  </a:lnTo>
                  <a:lnTo>
                    <a:pt x="156" y="95"/>
                  </a:lnTo>
                  <a:lnTo>
                    <a:pt x="162" y="102"/>
                  </a:lnTo>
                  <a:lnTo>
                    <a:pt x="167" y="109"/>
                  </a:lnTo>
                  <a:lnTo>
                    <a:pt x="171" y="118"/>
                  </a:lnTo>
                  <a:lnTo>
                    <a:pt x="175" y="127"/>
                  </a:lnTo>
                  <a:lnTo>
                    <a:pt x="178" y="135"/>
                  </a:lnTo>
                  <a:lnTo>
                    <a:pt x="181" y="145"/>
                  </a:lnTo>
                  <a:lnTo>
                    <a:pt x="183" y="155"/>
                  </a:lnTo>
                  <a:lnTo>
                    <a:pt x="184" y="165"/>
                  </a:lnTo>
                  <a:lnTo>
                    <a:pt x="184" y="175"/>
                  </a:lnTo>
                  <a:lnTo>
                    <a:pt x="184" y="186"/>
                  </a:lnTo>
                  <a:lnTo>
                    <a:pt x="183" y="197"/>
                  </a:lnTo>
                  <a:lnTo>
                    <a:pt x="181" y="206"/>
                  </a:lnTo>
                  <a:lnTo>
                    <a:pt x="178" y="216"/>
                  </a:lnTo>
                  <a:lnTo>
                    <a:pt x="175" y="225"/>
                  </a:lnTo>
                  <a:lnTo>
                    <a:pt x="171" y="233"/>
                  </a:lnTo>
                  <a:lnTo>
                    <a:pt x="167" y="242"/>
                  </a:lnTo>
                  <a:lnTo>
                    <a:pt x="162" y="250"/>
                  </a:lnTo>
                  <a:lnTo>
                    <a:pt x="156" y="256"/>
                  </a:lnTo>
                  <a:lnTo>
                    <a:pt x="149" y="263"/>
                  </a:lnTo>
                  <a:lnTo>
                    <a:pt x="142" y="268"/>
                  </a:lnTo>
                  <a:lnTo>
                    <a:pt x="134" y="272"/>
                  </a:lnTo>
                  <a:lnTo>
                    <a:pt x="126" y="276"/>
                  </a:lnTo>
                  <a:lnTo>
                    <a:pt x="116" y="278"/>
                  </a:lnTo>
                  <a:lnTo>
                    <a:pt x="105" y="280"/>
                  </a:lnTo>
                  <a:lnTo>
                    <a:pt x="94" y="281"/>
                  </a:lnTo>
                  <a:lnTo>
                    <a:pt x="82" y="280"/>
                  </a:lnTo>
                  <a:lnTo>
                    <a:pt x="71" y="278"/>
                  </a:lnTo>
                  <a:lnTo>
                    <a:pt x="61" y="273"/>
                  </a:lnTo>
                  <a:lnTo>
                    <a:pt x="51" y="269"/>
                  </a:lnTo>
                  <a:lnTo>
                    <a:pt x="42" y="263"/>
                  </a:lnTo>
                  <a:lnTo>
                    <a:pt x="35" y="255"/>
                  </a:lnTo>
                  <a:lnTo>
                    <a:pt x="28" y="246"/>
                  </a:lnTo>
                  <a:lnTo>
                    <a:pt x="24" y="237"/>
                  </a:lnTo>
                  <a:lnTo>
                    <a:pt x="23" y="237"/>
                  </a:lnTo>
                  <a:lnTo>
                    <a:pt x="23" y="274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2" name="Rectangle 103"/>
            <p:cNvSpPr>
              <a:spLocks noChangeArrowheads="1"/>
            </p:cNvSpPr>
            <p:nvPr userDrawn="1"/>
          </p:nvSpPr>
          <p:spPr bwMode="auto">
            <a:xfrm>
              <a:off x="4848" y="3814"/>
              <a:ext cx="8" cy="91"/>
            </a:xfrm>
            <a:prstGeom prst="rect">
              <a:avLst/>
            </a:prstGeom>
            <a:solidFill>
              <a:srgbClr val="79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3" name="Freeform 104"/>
            <p:cNvSpPr>
              <a:spLocks noEditPoints="1"/>
            </p:cNvSpPr>
            <p:nvPr userDrawn="1"/>
          </p:nvSpPr>
          <p:spPr bwMode="auto">
            <a:xfrm>
              <a:off x="4872" y="3814"/>
              <a:ext cx="8" cy="91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24" y="76"/>
                </a:cxn>
                <a:cxn ang="0">
                  <a:pos x="24" y="274"/>
                </a:cxn>
                <a:cxn ang="0">
                  <a:pos x="0" y="274"/>
                </a:cxn>
                <a:cxn ang="0">
                  <a:pos x="0" y="76"/>
                </a:cxn>
                <a:cxn ang="0">
                  <a:pos x="0" y="0"/>
                </a:cxn>
                <a:cxn ang="0">
                  <a:pos x="24" y="0"/>
                </a:cxn>
                <a:cxn ang="0">
                  <a:pos x="24" y="39"/>
                </a:cxn>
                <a:cxn ang="0">
                  <a:pos x="0" y="39"/>
                </a:cxn>
                <a:cxn ang="0">
                  <a:pos x="0" y="0"/>
                </a:cxn>
              </a:cxnLst>
              <a:rect l="0" t="0" r="r" b="b"/>
              <a:pathLst>
                <a:path w="24" h="274">
                  <a:moveTo>
                    <a:pt x="0" y="76"/>
                  </a:moveTo>
                  <a:lnTo>
                    <a:pt x="24" y="76"/>
                  </a:lnTo>
                  <a:lnTo>
                    <a:pt x="24" y="274"/>
                  </a:lnTo>
                  <a:lnTo>
                    <a:pt x="0" y="274"/>
                  </a:lnTo>
                  <a:lnTo>
                    <a:pt x="0" y="76"/>
                  </a:lnTo>
                  <a:close/>
                  <a:moveTo>
                    <a:pt x="0" y="0"/>
                  </a:moveTo>
                  <a:lnTo>
                    <a:pt x="24" y="0"/>
                  </a:lnTo>
                  <a:lnTo>
                    <a:pt x="24" y="39"/>
                  </a:lnTo>
                  <a:lnTo>
                    <a:pt x="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4" name="Freeform 105"/>
            <p:cNvSpPr>
              <a:spLocks/>
            </p:cNvSpPr>
            <p:nvPr userDrawn="1"/>
          </p:nvSpPr>
          <p:spPr bwMode="auto">
            <a:xfrm>
              <a:off x="4895" y="3814"/>
              <a:ext cx="58" cy="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25" y="172"/>
                </a:cxn>
                <a:cxn ang="0">
                  <a:pos x="134" y="76"/>
                </a:cxn>
                <a:cxn ang="0">
                  <a:pos x="166" y="76"/>
                </a:cxn>
                <a:cxn ang="0">
                  <a:pos x="82" y="149"/>
                </a:cxn>
                <a:cxn ang="0">
                  <a:pos x="173" y="274"/>
                </a:cxn>
                <a:cxn ang="0">
                  <a:pos x="143" y="274"/>
                </a:cxn>
                <a:cxn ang="0">
                  <a:pos x="64" y="166"/>
                </a:cxn>
                <a:cxn ang="0">
                  <a:pos x="25" y="199"/>
                </a:cxn>
                <a:cxn ang="0">
                  <a:pos x="25" y="274"/>
                </a:cxn>
                <a:cxn ang="0">
                  <a:pos x="0" y="274"/>
                </a:cxn>
                <a:cxn ang="0">
                  <a:pos x="0" y="0"/>
                </a:cxn>
              </a:cxnLst>
              <a:rect l="0" t="0" r="r" b="b"/>
              <a:pathLst>
                <a:path w="173" h="274">
                  <a:moveTo>
                    <a:pt x="0" y="0"/>
                  </a:moveTo>
                  <a:lnTo>
                    <a:pt x="25" y="0"/>
                  </a:lnTo>
                  <a:lnTo>
                    <a:pt x="25" y="172"/>
                  </a:lnTo>
                  <a:lnTo>
                    <a:pt x="134" y="76"/>
                  </a:lnTo>
                  <a:lnTo>
                    <a:pt x="166" y="76"/>
                  </a:lnTo>
                  <a:lnTo>
                    <a:pt x="82" y="149"/>
                  </a:lnTo>
                  <a:lnTo>
                    <a:pt x="173" y="274"/>
                  </a:lnTo>
                  <a:lnTo>
                    <a:pt x="143" y="274"/>
                  </a:lnTo>
                  <a:lnTo>
                    <a:pt x="64" y="166"/>
                  </a:lnTo>
                  <a:lnTo>
                    <a:pt x="25" y="199"/>
                  </a:lnTo>
                  <a:lnTo>
                    <a:pt x="25" y="274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5" name="Freeform 106"/>
            <p:cNvSpPr>
              <a:spLocks noEditPoints="1"/>
            </p:cNvSpPr>
            <p:nvPr userDrawn="1"/>
          </p:nvSpPr>
          <p:spPr bwMode="auto">
            <a:xfrm>
              <a:off x="4956" y="3837"/>
              <a:ext cx="59" cy="70"/>
            </a:xfrm>
            <a:custGeom>
              <a:avLst/>
              <a:gdLst/>
              <a:ahLst/>
              <a:cxnLst>
                <a:cxn ang="0">
                  <a:pos x="151" y="78"/>
                </a:cxn>
                <a:cxn ang="0">
                  <a:pos x="144" y="59"/>
                </a:cxn>
                <a:cxn ang="0">
                  <a:pos x="138" y="48"/>
                </a:cxn>
                <a:cxn ang="0">
                  <a:pos x="130" y="38"/>
                </a:cxn>
                <a:cxn ang="0">
                  <a:pos x="121" y="30"/>
                </a:cxn>
                <a:cxn ang="0">
                  <a:pos x="109" y="24"/>
                </a:cxn>
                <a:cxn ang="0">
                  <a:pos x="96" y="21"/>
                </a:cxn>
                <a:cxn ang="0">
                  <a:pos x="82" y="21"/>
                </a:cxn>
                <a:cxn ang="0">
                  <a:pos x="69" y="24"/>
                </a:cxn>
                <a:cxn ang="0">
                  <a:pos x="57" y="30"/>
                </a:cxn>
                <a:cxn ang="0">
                  <a:pos x="47" y="38"/>
                </a:cxn>
                <a:cxn ang="0">
                  <a:pos x="35" y="53"/>
                </a:cxn>
                <a:cxn ang="0">
                  <a:pos x="26" y="78"/>
                </a:cxn>
                <a:cxn ang="0">
                  <a:pos x="152" y="92"/>
                </a:cxn>
                <a:cxn ang="0">
                  <a:pos x="25" y="126"/>
                </a:cxn>
                <a:cxn ang="0">
                  <a:pos x="30" y="146"/>
                </a:cxn>
                <a:cxn ang="0">
                  <a:pos x="35" y="158"/>
                </a:cxn>
                <a:cxn ang="0">
                  <a:pos x="43" y="170"/>
                </a:cxn>
                <a:cxn ang="0">
                  <a:pos x="54" y="179"/>
                </a:cxn>
                <a:cxn ang="0">
                  <a:pos x="66" y="186"/>
                </a:cxn>
                <a:cxn ang="0">
                  <a:pos x="81" y="189"/>
                </a:cxn>
                <a:cxn ang="0">
                  <a:pos x="101" y="189"/>
                </a:cxn>
                <a:cxn ang="0">
                  <a:pos x="122" y="182"/>
                </a:cxn>
                <a:cxn ang="0">
                  <a:pos x="138" y="169"/>
                </a:cxn>
                <a:cxn ang="0">
                  <a:pos x="148" y="150"/>
                </a:cxn>
                <a:cxn ang="0">
                  <a:pos x="176" y="140"/>
                </a:cxn>
                <a:cxn ang="0">
                  <a:pos x="165" y="170"/>
                </a:cxn>
                <a:cxn ang="0">
                  <a:pos x="156" y="182"/>
                </a:cxn>
                <a:cxn ang="0">
                  <a:pos x="148" y="192"/>
                </a:cxn>
                <a:cxn ang="0">
                  <a:pos x="136" y="200"/>
                </a:cxn>
                <a:cxn ang="0">
                  <a:pos x="123" y="206"/>
                </a:cxn>
                <a:cxn ang="0">
                  <a:pos x="107" y="209"/>
                </a:cxn>
                <a:cxn ang="0">
                  <a:pos x="89" y="210"/>
                </a:cxn>
                <a:cxn ang="0">
                  <a:pos x="67" y="208"/>
                </a:cxn>
                <a:cxn ang="0">
                  <a:pos x="48" y="202"/>
                </a:cxn>
                <a:cxn ang="0">
                  <a:pos x="33" y="193"/>
                </a:cxn>
                <a:cxn ang="0">
                  <a:pos x="20" y="180"/>
                </a:cxn>
                <a:cxn ang="0">
                  <a:pos x="12" y="163"/>
                </a:cxn>
                <a:cxn ang="0">
                  <a:pos x="5" y="146"/>
                </a:cxn>
                <a:cxn ang="0">
                  <a:pos x="1" y="127"/>
                </a:cxn>
                <a:cxn ang="0">
                  <a:pos x="0" y="105"/>
                </a:cxn>
                <a:cxn ang="0">
                  <a:pos x="1" y="86"/>
                </a:cxn>
                <a:cxn ang="0">
                  <a:pos x="5" y="67"/>
                </a:cxn>
                <a:cxn ang="0">
                  <a:pos x="12" y="49"/>
                </a:cxn>
                <a:cxn ang="0">
                  <a:pos x="20" y="34"/>
                </a:cxn>
                <a:cxn ang="0">
                  <a:pos x="33" y="20"/>
                </a:cxn>
                <a:cxn ang="0">
                  <a:pos x="48" y="10"/>
                </a:cxn>
                <a:cxn ang="0">
                  <a:pos x="67" y="3"/>
                </a:cxn>
                <a:cxn ang="0">
                  <a:pos x="89" y="0"/>
                </a:cxn>
                <a:cxn ang="0">
                  <a:pos x="111" y="3"/>
                </a:cxn>
                <a:cxn ang="0">
                  <a:pos x="129" y="10"/>
                </a:cxn>
                <a:cxn ang="0">
                  <a:pos x="146" y="21"/>
                </a:cxn>
                <a:cxn ang="0">
                  <a:pos x="157" y="35"/>
                </a:cxn>
                <a:cxn ang="0">
                  <a:pos x="166" y="52"/>
                </a:cxn>
                <a:cxn ang="0">
                  <a:pos x="173" y="71"/>
                </a:cxn>
                <a:cxn ang="0">
                  <a:pos x="176" y="91"/>
                </a:cxn>
                <a:cxn ang="0">
                  <a:pos x="176" y="112"/>
                </a:cxn>
              </a:cxnLst>
              <a:rect l="0" t="0" r="r" b="b"/>
              <a:pathLst>
                <a:path w="177" h="210">
                  <a:moveTo>
                    <a:pt x="152" y="92"/>
                  </a:moveTo>
                  <a:lnTo>
                    <a:pt x="151" y="78"/>
                  </a:lnTo>
                  <a:lnTo>
                    <a:pt x="148" y="65"/>
                  </a:lnTo>
                  <a:lnTo>
                    <a:pt x="144" y="59"/>
                  </a:lnTo>
                  <a:lnTo>
                    <a:pt x="142" y="53"/>
                  </a:lnTo>
                  <a:lnTo>
                    <a:pt x="138" y="48"/>
                  </a:lnTo>
                  <a:lnTo>
                    <a:pt x="135" y="42"/>
                  </a:lnTo>
                  <a:lnTo>
                    <a:pt x="130" y="38"/>
                  </a:lnTo>
                  <a:lnTo>
                    <a:pt x="126" y="34"/>
                  </a:lnTo>
                  <a:lnTo>
                    <a:pt x="121" y="30"/>
                  </a:lnTo>
                  <a:lnTo>
                    <a:pt x="115" y="27"/>
                  </a:lnTo>
                  <a:lnTo>
                    <a:pt x="109" y="24"/>
                  </a:lnTo>
                  <a:lnTo>
                    <a:pt x="103" y="22"/>
                  </a:lnTo>
                  <a:lnTo>
                    <a:pt x="96" y="21"/>
                  </a:lnTo>
                  <a:lnTo>
                    <a:pt x="89" y="21"/>
                  </a:lnTo>
                  <a:lnTo>
                    <a:pt x="82" y="21"/>
                  </a:lnTo>
                  <a:lnTo>
                    <a:pt x="75" y="22"/>
                  </a:lnTo>
                  <a:lnTo>
                    <a:pt x="69" y="24"/>
                  </a:lnTo>
                  <a:lnTo>
                    <a:pt x="62" y="27"/>
                  </a:lnTo>
                  <a:lnTo>
                    <a:pt x="57" y="30"/>
                  </a:lnTo>
                  <a:lnTo>
                    <a:pt x="52" y="34"/>
                  </a:lnTo>
                  <a:lnTo>
                    <a:pt x="47" y="38"/>
                  </a:lnTo>
                  <a:lnTo>
                    <a:pt x="43" y="42"/>
                  </a:lnTo>
                  <a:lnTo>
                    <a:pt x="35" y="53"/>
                  </a:lnTo>
                  <a:lnTo>
                    <a:pt x="30" y="65"/>
                  </a:lnTo>
                  <a:lnTo>
                    <a:pt x="26" y="78"/>
                  </a:lnTo>
                  <a:lnTo>
                    <a:pt x="23" y="92"/>
                  </a:lnTo>
                  <a:lnTo>
                    <a:pt x="152" y="92"/>
                  </a:lnTo>
                  <a:close/>
                  <a:moveTo>
                    <a:pt x="23" y="112"/>
                  </a:moveTo>
                  <a:lnTo>
                    <a:pt x="25" y="126"/>
                  </a:lnTo>
                  <a:lnTo>
                    <a:pt x="28" y="139"/>
                  </a:lnTo>
                  <a:lnTo>
                    <a:pt x="30" y="146"/>
                  </a:lnTo>
                  <a:lnTo>
                    <a:pt x="32" y="153"/>
                  </a:lnTo>
                  <a:lnTo>
                    <a:pt x="35" y="158"/>
                  </a:lnTo>
                  <a:lnTo>
                    <a:pt x="39" y="165"/>
                  </a:lnTo>
                  <a:lnTo>
                    <a:pt x="43" y="170"/>
                  </a:lnTo>
                  <a:lnTo>
                    <a:pt x="48" y="174"/>
                  </a:lnTo>
                  <a:lnTo>
                    <a:pt x="54" y="179"/>
                  </a:lnTo>
                  <a:lnTo>
                    <a:pt x="59" y="183"/>
                  </a:lnTo>
                  <a:lnTo>
                    <a:pt x="66" y="186"/>
                  </a:lnTo>
                  <a:lnTo>
                    <a:pt x="73" y="188"/>
                  </a:lnTo>
                  <a:lnTo>
                    <a:pt x="81" y="189"/>
                  </a:lnTo>
                  <a:lnTo>
                    <a:pt x="89" y="190"/>
                  </a:lnTo>
                  <a:lnTo>
                    <a:pt x="101" y="189"/>
                  </a:lnTo>
                  <a:lnTo>
                    <a:pt x="113" y="186"/>
                  </a:lnTo>
                  <a:lnTo>
                    <a:pt x="122" y="182"/>
                  </a:lnTo>
                  <a:lnTo>
                    <a:pt x="130" y="176"/>
                  </a:lnTo>
                  <a:lnTo>
                    <a:pt x="138" y="169"/>
                  </a:lnTo>
                  <a:lnTo>
                    <a:pt x="143" y="160"/>
                  </a:lnTo>
                  <a:lnTo>
                    <a:pt x="148" y="150"/>
                  </a:lnTo>
                  <a:lnTo>
                    <a:pt x="151" y="140"/>
                  </a:lnTo>
                  <a:lnTo>
                    <a:pt x="176" y="140"/>
                  </a:lnTo>
                  <a:lnTo>
                    <a:pt x="170" y="155"/>
                  </a:lnTo>
                  <a:lnTo>
                    <a:pt x="165" y="170"/>
                  </a:lnTo>
                  <a:lnTo>
                    <a:pt x="161" y="175"/>
                  </a:lnTo>
                  <a:lnTo>
                    <a:pt x="156" y="182"/>
                  </a:lnTo>
                  <a:lnTo>
                    <a:pt x="152" y="187"/>
                  </a:lnTo>
                  <a:lnTo>
                    <a:pt x="148" y="192"/>
                  </a:lnTo>
                  <a:lnTo>
                    <a:pt x="142" y="196"/>
                  </a:lnTo>
                  <a:lnTo>
                    <a:pt x="136" y="200"/>
                  </a:lnTo>
                  <a:lnTo>
                    <a:pt x="129" y="203"/>
                  </a:lnTo>
                  <a:lnTo>
                    <a:pt x="123" y="206"/>
                  </a:lnTo>
                  <a:lnTo>
                    <a:pt x="115" y="208"/>
                  </a:lnTo>
                  <a:lnTo>
                    <a:pt x="107" y="209"/>
                  </a:lnTo>
                  <a:lnTo>
                    <a:pt x="98" y="210"/>
                  </a:lnTo>
                  <a:lnTo>
                    <a:pt x="89" y="210"/>
                  </a:lnTo>
                  <a:lnTo>
                    <a:pt x="77" y="210"/>
                  </a:lnTo>
                  <a:lnTo>
                    <a:pt x="67" y="208"/>
                  </a:lnTo>
                  <a:lnTo>
                    <a:pt x="57" y="206"/>
                  </a:lnTo>
                  <a:lnTo>
                    <a:pt x="48" y="202"/>
                  </a:lnTo>
                  <a:lnTo>
                    <a:pt x="41" y="198"/>
                  </a:lnTo>
                  <a:lnTo>
                    <a:pt x="33" y="193"/>
                  </a:lnTo>
                  <a:lnTo>
                    <a:pt x="27" y="186"/>
                  </a:lnTo>
                  <a:lnTo>
                    <a:pt x="20" y="180"/>
                  </a:lnTo>
                  <a:lnTo>
                    <a:pt x="16" y="172"/>
                  </a:lnTo>
                  <a:lnTo>
                    <a:pt x="12" y="163"/>
                  </a:lnTo>
                  <a:lnTo>
                    <a:pt x="7" y="155"/>
                  </a:lnTo>
                  <a:lnTo>
                    <a:pt x="5" y="146"/>
                  </a:lnTo>
                  <a:lnTo>
                    <a:pt x="2" y="136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0" y="105"/>
                  </a:lnTo>
                  <a:lnTo>
                    <a:pt x="0" y="95"/>
                  </a:lnTo>
                  <a:lnTo>
                    <a:pt x="1" y="86"/>
                  </a:lnTo>
                  <a:lnTo>
                    <a:pt x="2" y="76"/>
                  </a:lnTo>
                  <a:lnTo>
                    <a:pt x="5" y="67"/>
                  </a:lnTo>
                  <a:lnTo>
                    <a:pt x="7" y="58"/>
                  </a:lnTo>
                  <a:lnTo>
                    <a:pt x="12" y="49"/>
                  </a:lnTo>
                  <a:lnTo>
                    <a:pt x="16" y="41"/>
                  </a:lnTo>
                  <a:lnTo>
                    <a:pt x="20" y="34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1" y="14"/>
                  </a:lnTo>
                  <a:lnTo>
                    <a:pt x="48" y="10"/>
                  </a:lnTo>
                  <a:lnTo>
                    <a:pt x="57" y="6"/>
                  </a:lnTo>
                  <a:lnTo>
                    <a:pt x="67" y="3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100" y="1"/>
                  </a:lnTo>
                  <a:lnTo>
                    <a:pt x="111" y="3"/>
                  </a:lnTo>
                  <a:lnTo>
                    <a:pt x="121" y="6"/>
                  </a:lnTo>
                  <a:lnTo>
                    <a:pt x="129" y="10"/>
                  </a:lnTo>
                  <a:lnTo>
                    <a:pt x="138" y="15"/>
                  </a:lnTo>
                  <a:lnTo>
                    <a:pt x="146" y="21"/>
                  </a:lnTo>
                  <a:lnTo>
                    <a:pt x="152" y="27"/>
                  </a:lnTo>
                  <a:lnTo>
                    <a:pt x="157" y="35"/>
                  </a:lnTo>
                  <a:lnTo>
                    <a:pt x="162" y="44"/>
                  </a:lnTo>
                  <a:lnTo>
                    <a:pt x="166" y="52"/>
                  </a:lnTo>
                  <a:lnTo>
                    <a:pt x="169" y="62"/>
                  </a:lnTo>
                  <a:lnTo>
                    <a:pt x="173" y="71"/>
                  </a:lnTo>
                  <a:lnTo>
                    <a:pt x="175" y="81"/>
                  </a:lnTo>
                  <a:lnTo>
                    <a:pt x="176" y="91"/>
                  </a:lnTo>
                  <a:lnTo>
                    <a:pt x="177" y="102"/>
                  </a:lnTo>
                  <a:lnTo>
                    <a:pt x="176" y="112"/>
                  </a:lnTo>
                  <a:lnTo>
                    <a:pt x="23" y="112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6" name="Freeform 107"/>
            <p:cNvSpPr>
              <a:spLocks/>
            </p:cNvSpPr>
            <p:nvPr userDrawn="1"/>
          </p:nvSpPr>
          <p:spPr bwMode="auto">
            <a:xfrm>
              <a:off x="5058" y="3812"/>
              <a:ext cx="71" cy="96"/>
            </a:xfrm>
            <a:custGeom>
              <a:avLst/>
              <a:gdLst/>
              <a:ahLst/>
              <a:cxnLst>
                <a:cxn ang="0">
                  <a:pos x="27" y="208"/>
                </a:cxn>
                <a:cxn ang="0">
                  <a:pos x="36" y="232"/>
                </a:cxn>
                <a:cxn ang="0">
                  <a:pos x="52" y="247"/>
                </a:cxn>
                <a:cxn ang="0">
                  <a:pos x="73" y="258"/>
                </a:cxn>
                <a:cxn ang="0">
                  <a:pos x="116" y="263"/>
                </a:cxn>
                <a:cxn ang="0">
                  <a:pos x="152" y="256"/>
                </a:cxn>
                <a:cxn ang="0">
                  <a:pos x="173" y="243"/>
                </a:cxn>
                <a:cxn ang="0">
                  <a:pos x="184" y="228"/>
                </a:cxn>
                <a:cxn ang="0">
                  <a:pos x="188" y="207"/>
                </a:cxn>
                <a:cxn ang="0">
                  <a:pos x="186" y="192"/>
                </a:cxn>
                <a:cxn ang="0">
                  <a:pos x="170" y="174"/>
                </a:cxn>
                <a:cxn ang="0">
                  <a:pos x="142" y="161"/>
                </a:cxn>
                <a:cxn ang="0">
                  <a:pos x="59" y="139"/>
                </a:cxn>
                <a:cxn ang="0">
                  <a:pos x="29" y="123"/>
                </a:cxn>
                <a:cxn ang="0">
                  <a:pos x="17" y="110"/>
                </a:cxn>
                <a:cxn ang="0">
                  <a:pos x="10" y="92"/>
                </a:cxn>
                <a:cxn ang="0">
                  <a:pos x="10" y="66"/>
                </a:cxn>
                <a:cxn ang="0">
                  <a:pos x="19" y="41"/>
                </a:cxn>
                <a:cxn ang="0">
                  <a:pos x="33" y="22"/>
                </a:cxn>
                <a:cxn ang="0">
                  <a:pos x="57" y="7"/>
                </a:cxn>
                <a:cxn ang="0">
                  <a:pos x="90" y="0"/>
                </a:cxn>
                <a:cxn ang="0">
                  <a:pos x="124" y="1"/>
                </a:cxn>
                <a:cxn ang="0">
                  <a:pos x="152" y="7"/>
                </a:cxn>
                <a:cxn ang="0">
                  <a:pos x="175" y="21"/>
                </a:cxn>
                <a:cxn ang="0">
                  <a:pos x="193" y="40"/>
                </a:cxn>
                <a:cxn ang="0">
                  <a:pos x="204" y="65"/>
                </a:cxn>
                <a:cxn ang="0">
                  <a:pos x="179" y="85"/>
                </a:cxn>
                <a:cxn ang="0">
                  <a:pos x="174" y="63"/>
                </a:cxn>
                <a:cxn ang="0">
                  <a:pos x="165" y="46"/>
                </a:cxn>
                <a:cxn ang="0">
                  <a:pos x="151" y="34"/>
                </a:cxn>
                <a:cxn ang="0">
                  <a:pos x="132" y="26"/>
                </a:cxn>
                <a:cxn ang="0">
                  <a:pos x="91" y="22"/>
                </a:cxn>
                <a:cxn ang="0">
                  <a:pos x="57" y="33"/>
                </a:cxn>
                <a:cxn ang="0">
                  <a:pos x="44" y="45"/>
                </a:cxn>
                <a:cxn ang="0">
                  <a:pos x="37" y="62"/>
                </a:cxn>
                <a:cxn ang="0">
                  <a:pos x="36" y="85"/>
                </a:cxn>
                <a:cxn ang="0">
                  <a:pos x="48" y="105"/>
                </a:cxn>
                <a:cxn ang="0">
                  <a:pos x="69" y="116"/>
                </a:cxn>
                <a:cxn ang="0">
                  <a:pos x="158" y="139"/>
                </a:cxn>
                <a:cxn ang="0">
                  <a:pos x="194" y="159"/>
                </a:cxn>
                <a:cxn ang="0">
                  <a:pos x="206" y="173"/>
                </a:cxn>
                <a:cxn ang="0">
                  <a:pos x="213" y="192"/>
                </a:cxn>
                <a:cxn ang="0">
                  <a:pos x="214" y="216"/>
                </a:cxn>
                <a:cxn ang="0">
                  <a:pos x="207" y="241"/>
                </a:cxn>
                <a:cxn ang="0">
                  <a:pos x="193" y="260"/>
                </a:cxn>
                <a:cxn ang="0">
                  <a:pos x="168" y="276"/>
                </a:cxn>
                <a:cxn ang="0">
                  <a:pos x="127" y="285"/>
                </a:cxn>
                <a:cxn ang="0">
                  <a:pos x="87" y="284"/>
                </a:cxn>
                <a:cxn ang="0">
                  <a:pos x="56" y="276"/>
                </a:cxn>
                <a:cxn ang="0">
                  <a:pos x="30" y="262"/>
                </a:cxn>
                <a:cxn ang="0">
                  <a:pos x="11" y="242"/>
                </a:cxn>
                <a:cxn ang="0">
                  <a:pos x="2" y="213"/>
                </a:cxn>
                <a:cxn ang="0">
                  <a:pos x="26" y="190"/>
                </a:cxn>
              </a:cxnLst>
              <a:rect l="0" t="0" r="r" b="b"/>
              <a:pathLst>
                <a:path w="214" h="286">
                  <a:moveTo>
                    <a:pt x="26" y="190"/>
                  </a:moveTo>
                  <a:lnTo>
                    <a:pt x="26" y="200"/>
                  </a:lnTo>
                  <a:lnTo>
                    <a:pt x="27" y="208"/>
                  </a:lnTo>
                  <a:lnTo>
                    <a:pt x="30" y="217"/>
                  </a:lnTo>
                  <a:lnTo>
                    <a:pt x="33" y="224"/>
                  </a:lnTo>
                  <a:lnTo>
                    <a:pt x="36" y="232"/>
                  </a:lnTo>
                  <a:lnTo>
                    <a:pt x="42" y="237"/>
                  </a:lnTo>
                  <a:lnTo>
                    <a:pt x="46" y="243"/>
                  </a:lnTo>
                  <a:lnTo>
                    <a:pt x="52" y="247"/>
                  </a:lnTo>
                  <a:lnTo>
                    <a:pt x="59" y="251"/>
                  </a:lnTo>
                  <a:lnTo>
                    <a:pt x="65" y="255"/>
                  </a:lnTo>
                  <a:lnTo>
                    <a:pt x="73" y="258"/>
                  </a:lnTo>
                  <a:lnTo>
                    <a:pt x="80" y="260"/>
                  </a:lnTo>
                  <a:lnTo>
                    <a:pt x="98" y="262"/>
                  </a:lnTo>
                  <a:lnTo>
                    <a:pt x="116" y="263"/>
                  </a:lnTo>
                  <a:lnTo>
                    <a:pt x="128" y="262"/>
                  </a:lnTo>
                  <a:lnTo>
                    <a:pt x="140" y="260"/>
                  </a:lnTo>
                  <a:lnTo>
                    <a:pt x="152" y="256"/>
                  </a:lnTo>
                  <a:lnTo>
                    <a:pt x="164" y="250"/>
                  </a:lnTo>
                  <a:lnTo>
                    <a:pt x="169" y="247"/>
                  </a:lnTo>
                  <a:lnTo>
                    <a:pt x="173" y="243"/>
                  </a:lnTo>
                  <a:lnTo>
                    <a:pt x="178" y="238"/>
                  </a:lnTo>
                  <a:lnTo>
                    <a:pt x="182" y="233"/>
                  </a:lnTo>
                  <a:lnTo>
                    <a:pt x="184" y="228"/>
                  </a:lnTo>
                  <a:lnTo>
                    <a:pt x="187" y="221"/>
                  </a:lnTo>
                  <a:lnTo>
                    <a:pt x="188" y="215"/>
                  </a:lnTo>
                  <a:lnTo>
                    <a:pt x="188" y="207"/>
                  </a:lnTo>
                  <a:lnTo>
                    <a:pt x="188" y="202"/>
                  </a:lnTo>
                  <a:lnTo>
                    <a:pt x="187" y="196"/>
                  </a:lnTo>
                  <a:lnTo>
                    <a:pt x="186" y="192"/>
                  </a:lnTo>
                  <a:lnTo>
                    <a:pt x="184" y="188"/>
                  </a:lnTo>
                  <a:lnTo>
                    <a:pt x="178" y="180"/>
                  </a:lnTo>
                  <a:lnTo>
                    <a:pt x="170" y="174"/>
                  </a:lnTo>
                  <a:lnTo>
                    <a:pt x="161" y="168"/>
                  </a:lnTo>
                  <a:lnTo>
                    <a:pt x="152" y="164"/>
                  </a:lnTo>
                  <a:lnTo>
                    <a:pt x="142" y="161"/>
                  </a:lnTo>
                  <a:lnTo>
                    <a:pt x="132" y="157"/>
                  </a:lnTo>
                  <a:lnTo>
                    <a:pt x="71" y="142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37" y="129"/>
                  </a:lnTo>
                  <a:lnTo>
                    <a:pt x="29" y="123"/>
                  </a:lnTo>
                  <a:lnTo>
                    <a:pt x="24" y="119"/>
                  </a:lnTo>
                  <a:lnTo>
                    <a:pt x="20" y="114"/>
                  </a:lnTo>
                  <a:lnTo>
                    <a:pt x="17" y="110"/>
                  </a:lnTo>
                  <a:lnTo>
                    <a:pt x="15" y="105"/>
                  </a:lnTo>
                  <a:lnTo>
                    <a:pt x="12" y="98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6"/>
                  </a:lnTo>
                  <a:lnTo>
                    <a:pt x="10" y="66"/>
                  </a:lnTo>
                  <a:lnTo>
                    <a:pt x="13" y="54"/>
                  </a:lnTo>
                  <a:lnTo>
                    <a:pt x="16" y="47"/>
                  </a:lnTo>
                  <a:lnTo>
                    <a:pt x="19" y="41"/>
                  </a:lnTo>
                  <a:lnTo>
                    <a:pt x="23" y="34"/>
                  </a:lnTo>
                  <a:lnTo>
                    <a:pt x="27" y="28"/>
                  </a:lnTo>
                  <a:lnTo>
                    <a:pt x="33" y="22"/>
                  </a:lnTo>
                  <a:lnTo>
                    <a:pt x="39" y="17"/>
                  </a:lnTo>
                  <a:lnTo>
                    <a:pt x="48" y="12"/>
                  </a:lnTo>
                  <a:lnTo>
                    <a:pt x="57" y="7"/>
                  </a:lnTo>
                  <a:lnTo>
                    <a:pt x="66" y="4"/>
                  </a:lnTo>
                  <a:lnTo>
                    <a:pt x="77" y="2"/>
                  </a:lnTo>
                  <a:lnTo>
                    <a:pt x="90" y="0"/>
                  </a:lnTo>
                  <a:lnTo>
                    <a:pt x="104" y="0"/>
                  </a:lnTo>
                  <a:lnTo>
                    <a:pt x="114" y="0"/>
                  </a:lnTo>
                  <a:lnTo>
                    <a:pt x="124" y="1"/>
                  </a:lnTo>
                  <a:lnTo>
                    <a:pt x="133" y="2"/>
                  </a:lnTo>
                  <a:lnTo>
                    <a:pt x="143" y="5"/>
                  </a:lnTo>
                  <a:lnTo>
                    <a:pt x="152" y="7"/>
                  </a:lnTo>
                  <a:lnTo>
                    <a:pt x="160" y="12"/>
                  </a:lnTo>
                  <a:lnTo>
                    <a:pt x="168" y="16"/>
                  </a:lnTo>
                  <a:lnTo>
                    <a:pt x="175" y="21"/>
                  </a:lnTo>
                  <a:lnTo>
                    <a:pt x="182" y="27"/>
                  </a:lnTo>
                  <a:lnTo>
                    <a:pt x="187" y="33"/>
                  </a:lnTo>
                  <a:lnTo>
                    <a:pt x="193" y="40"/>
                  </a:lnTo>
                  <a:lnTo>
                    <a:pt x="197" y="47"/>
                  </a:lnTo>
                  <a:lnTo>
                    <a:pt x="200" y="56"/>
                  </a:lnTo>
                  <a:lnTo>
                    <a:pt x="204" y="65"/>
                  </a:lnTo>
                  <a:lnTo>
                    <a:pt x="205" y="74"/>
                  </a:lnTo>
                  <a:lnTo>
                    <a:pt x="206" y="85"/>
                  </a:lnTo>
                  <a:lnTo>
                    <a:pt x="179" y="85"/>
                  </a:lnTo>
                  <a:lnTo>
                    <a:pt x="179" y="78"/>
                  </a:lnTo>
                  <a:lnTo>
                    <a:pt x="177" y="70"/>
                  </a:lnTo>
                  <a:lnTo>
                    <a:pt x="174" y="63"/>
                  </a:lnTo>
                  <a:lnTo>
                    <a:pt x="172" y="57"/>
                  </a:lnTo>
                  <a:lnTo>
                    <a:pt x="169" y="52"/>
                  </a:lnTo>
                  <a:lnTo>
                    <a:pt x="165" y="46"/>
                  </a:lnTo>
                  <a:lnTo>
                    <a:pt x="160" y="42"/>
                  </a:lnTo>
                  <a:lnTo>
                    <a:pt x="156" y="38"/>
                  </a:lnTo>
                  <a:lnTo>
                    <a:pt x="151" y="34"/>
                  </a:lnTo>
                  <a:lnTo>
                    <a:pt x="144" y="31"/>
                  </a:lnTo>
                  <a:lnTo>
                    <a:pt x="139" y="28"/>
                  </a:lnTo>
                  <a:lnTo>
                    <a:pt x="132" y="26"/>
                  </a:lnTo>
                  <a:lnTo>
                    <a:pt x="118" y="22"/>
                  </a:lnTo>
                  <a:lnTo>
                    <a:pt x="104" y="21"/>
                  </a:lnTo>
                  <a:lnTo>
                    <a:pt x="91" y="22"/>
                  </a:lnTo>
                  <a:lnTo>
                    <a:pt x="78" y="25"/>
                  </a:lnTo>
                  <a:lnTo>
                    <a:pt x="66" y="28"/>
                  </a:lnTo>
                  <a:lnTo>
                    <a:pt x="57" y="33"/>
                  </a:lnTo>
                  <a:lnTo>
                    <a:pt x="52" y="38"/>
                  </a:lnTo>
                  <a:lnTo>
                    <a:pt x="48" y="41"/>
                  </a:lnTo>
                  <a:lnTo>
                    <a:pt x="44" y="45"/>
                  </a:lnTo>
                  <a:lnTo>
                    <a:pt x="42" y="51"/>
                  </a:lnTo>
                  <a:lnTo>
                    <a:pt x="38" y="56"/>
                  </a:lnTo>
                  <a:lnTo>
                    <a:pt x="37" y="62"/>
                  </a:lnTo>
                  <a:lnTo>
                    <a:pt x="36" y="69"/>
                  </a:lnTo>
                  <a:lnTo>
                    <a:pt x="35" y="76"/>
                  </a:lnTo>
                  <a:lnTo>
                    <a:pt x="36" y="85"/>
                  </a:lnTo>
                  <a:lnTo>
                    <a:pt x="38" y="93"/>
                  </a:lnTo>
                  <a:lnTo>
                    <a:pt x="43" y="99"/>
                  </a:lnTo>
                  <a:lnTo>
                    <a:pt x="48" y="105"/>
                  </a:lnTo>
                  <a:lnTo>
                    <a:pt x="53" y="110"/>
                  </a:lnTo>
                  <a:lnTo>
                    <a:pt x="61" y="113"/>
                  </a:lnTo>
                  <a:lnTo>
                    <a:pt x="69" y="116"/>
                  </a:lnTo>
                  <a:lnTo>
                    <a:pt x="77" y="119"/>
                  </a:lnTo>
                  <a:lnTo>
                    <a:pt x="144" y="135"/>
                  </a:lnTo>
                  <a:lnTo>
                    <a:pt x="158" y="139"/>
                  </a:lnTo>
                  <a:lnTo>
                    <a:pt x="171" y="144"/>
                  </a:lnTo>
                  <a:lnTo>
                    <a:pt x="183" y="150"/>
                  </a:lnTo>
                  <a:lnTo>
                    <a:pt x="194" y="159"/>
                  </a:lnTo>
                  <a:lnTo>
                    <a:pt x="198" y="163"/>
                  </a:lnTo>
                  <a:lnTo>
                    <a:pt x="202" y="167"/>
                  </a:lnTo>
                  <a:lnTo>
                    <a:pt x="206" y="173"/>
                  </a:lnTo>
                  <a:lnTo>
                    <a:pt x="209" y="178"/>
                  </a:lnTo>
                  <a:lnTo>
                    <a:pt x="211" y="184"/>
                  </a:lnTo>
                  <a:lnTo>
                    <a:pt x="213" y="192"/>
                  </a:lnTo>
                  <a:lnTo>
                    <a:pt x="214" y="198"/>
                  </a:lnTo>
                  <a:lnTo>
                    <a:pt x="214" y="207"/>
                  </a:lnTo>
                  <a:lnTo>
                    <a:pt x="214" y="216"/>
                  </a:lnTo>
                  <a:lnTo>
                    <a:pt x="212" y="228"/>
                  </a:lnTo>
                  <a:lnTo>
                    <a:pt x="210" y="233"/>
                  </a:lnTo>
                  <a:lnTo>
                    <a:pt x="207" y="241"/>
                  </a:lnTo>
                  <a:lnTo>
                    <a:pt x="204" y="247"/>
                  </a:lnTo>
                  <a:lnTo>
                    <a:pt x="199" y="254"/>
                  </a:lnTo>
                  <a:lnTo>
                    <a:pt x="193" y="260"/>
                  </a:lnTo>
                  <a:lnTo>
                    <a:pt x="186" y="265"/>
                  </a:lnTo>
                  <a:lnTo>
                    <a:pt x="178" y="271"/>
                  </a:lnTo>
                  <a:lnTo>
                    <a:pt x="168" y="276"/>
                  </a:lnTo>
                  <a:lnTo>
                    <a:pt x="156" y="279"/>
                  </a:lnTo>
                  <a:lnTo>
                    <a:pt x="142" y="283"/>
                  </a:lnTo>
                  <a:lnTo>
                    <a:pt x="127" y="285"/>
                  </a:lnTo>
                  <a:lnTo>
                    <a:pt x="110" y="286"/>
                  </a:lnTo>
                  <a:lnTo>
                    <a:pt x="98" y="285"/>
                  </a:lnTo>
                  <a:lnTo>
                    <a:pt x="87" y="284"/>
                  </a:lnTo>
                  <a:lnTo>
                    <a:pt x="75" y="283"/>
                  </a:lnTo>
                  <a:lnTo>
                    <a:pt x="65" y="279"/>
                  </a:lnTo>
                  <a:lnTo>
                    <a:pt x="56" y="276"/>
                  </a:lnTo>
                  <a:lnTo>
                    <a:pt x="46" y="273"/>
                  </a:lnTo>
                  <a:lnTo>
                    <a:pt x="37" y="268"/>
                  </a:lnTo>
                  <a:lnTo>
                    <a:pt x="30" y="262"/>
                  </a:lnTo>
                  <a:lnTo>
                    <a:pt x="23" y="256"/>
                  </a:lnTo>
                  <a:lnTo>
                    <a:pt x="17" y="249"/>
                  </a:lnTo>
                  <a:lnTo>
                    <a:pt x="11" y="242"/>
                  </a:lnTo>
                  <a:lnTo>
                    <a:pt x="7" y="233"/>
                  </a:lnTo>
                  <a:lnTo>
                    <a:pt x="4" y="223"/>
                  </a:lnTo>
                  <a:lnTo>
                    <a:pt x="2" y="213"/>
                  </a:lnTo>
                  <a:lnTo>
                    <a:pt x="0" y="202"/>
                  </a:lnTo>
                  <a:lnTo>
                    <a:pt x="0" y="190"/>
                  </a:lnTo>
                  <a:lnTo>
                    <a:pt x="26" y="19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7" name="Rectangle 108"/>
            <p:cNvSpPr>
              <a:spLocks noChangeArrowheads="1"/>
            </p:cNvSpPr>
            <p:nvPr userDrawn="1"/>
          </p:nvSpPr>
          <p:spPr bwMode="auto">
            <a:xfrm>
              <a:off x="5142" y="3814"/>
              <a:ext cx="8" cy="91"/>
            </a:xfrm>
            <a:prstGeom prst="rect">
              <a:avLst/>
            </a:prstGeom>
            <a:solidFill>
              <a:srgbClr val="79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8" name="Freeform 109"/>
            <p:cNvSpPr>
              <a:spLocks noEditPoints="1"/>
            </p:cNvSpPr>
            <p:nvPr userDrawn="1"/>
          </p:nvSpPr>
          <p:spPr bwMode="auto">
            <a:xfrm>
              <a:off x="5162" y="3837"/>
              <a:ext cx="63" cy="71"/>
            </a:xfrm>
            <a:custGeom>
              <a:avLst/>
              <a:gdLst/>
              <a:ahLst/>
              <a:cxnLst>
                <a:cxn ang="0">
                  <a:pos x="24" y="121"/>
                </a:cxn>
                <a:cxn ang="0">
                  <a:pos x="31" y="144"/>
                </a:cxn>
                <a:cxn ang="0">
                  <a:pos x="42" y="163"/>
                </a:cxn>
                <a:cxn ang="0">
                  <a:pos x="57" y="179"/>
                </a:cxn>
                <a:cxn ang="0">
                  <a:pos x="77" y="188"/>
                </a:cxn>
                <a:cxn ang="0">
                  <a:pos x="102" y="189"/>
                </a:cxn>
                <a:cxn ang="0">
                  <a:pos x="124" y="183"/>
                </a:cxn>
                <a:cxn ang="0">
                  <a:pos x="141" y="169"/>
                </a:cxn>
                <a:cxn ang="0">
                  <a:pos x="153" y="150"/>
                </a:cxn>
                <a:cxn ang="0">
                  <a:pos x="161" y="129"/>
                </a:cxn>
                <a:cxn ang="0">
                  <a:pos x="163" y="105"/>
                </a:cxn>
                <a:cxn ang="0">
                  <a:pos x="161" y="82"/>
                </a:cxn>
                <a:cxn ang="0">
                  <a:pos x="153" y="61"/>
                </a:cxn>
                <a:cxn ang="0">
                  <a:pos x="141" y="41"/>
                </a:cxn>
                <a:cxn ang="0">
                  <a:pos x="124" y="28"/>
                </a:cxn>
                <a:cxn ang="0">
                  <a:pos x="102" y="21"/>
                </a:cxn>
                <a:cxn ang="0">
                  <a:pos x="77" y="23"/>
                </a:cxn>
                <a:cxn ang="0">
                  <a:pos x="57" y="32"/>
                </a:cxn>
                <a:cxn ang="0">
                  <a:pos x="42" y="48"/>
                </a:cxn>
                <a:cxn ang="0">
                  <a:pos x="31" y="67"/>
                </a:cxn>
                <a:cxn ang="0">
                  <a:pos x="24" y="90"/>
                </a:cxn>
                <a:cxn ang="0">
                  <a:pos x="188" y="105"/>
                </a:cxn>
                <a:cxn ang="0">
                  <a:pos x="184" y="136"/>
                </a:cxn>
                <a:cxn ang="0">
                  <a:pos x="174" y="163"/>
                </a:cxn>
                <a:cxn ang="0">
                  <a:pos x="156" y="186"/>
                </a:cxn>
                <a:cxn ang="0">
                  <a:pos x="134" y="202"/>
                </a:cxn>
                <a:cxn ang="0">
                  <a:pos x="104" y="210"/>
                </a:cxn>
                <a:cxn ang="0">
                  <a:pos x="72" y="209"/>
                </a:cxn>
                <a:cxn ang="0">
                  <a:pos x="45" y="198"/>
                </a:cxn>
                <a:cxn ang="0">
                  <a:pos x="24" y="180"/>
                </a:cxn>
                <a:cxn ang="0">
                  <a:pos x="9" y="155"/>
                </a:cxn>
                <a:cxn ang="0">
                  <a:pos x="1" y="127"/>
                </a:cxn>
                <a:cxn ang="0">
                  <a:pos x="0" y="95"/>
                </a:cxn>
                <a:cxn ang="0">
                  <a:pos x="6" y="65"/>
                </a:cxn>
                <a:cxn ang="0">
                  <a:pos x="18" y="39"/>
                </a:cxn>
                <a:cxn ang="0">
                  <a:pos x="37" y="19"/>
                </a:cxn>
                <a:cxn ang="0">
                  <a:pos x="62" y="6"/>
                </a:cxn>
                <a:cxn ang="0">
                  <a:pos x="94" y="0"/>
                </a:cxn>
                <a:cxn ang="0">
                  <a:pos x="125" y="6"/>
                </a:cxn>
                <a:cxn ang="0">
                  <a:pos x="150" y="19"/>
                </a:cxn>
                <a:cxn ang="0">
                  <a:pos x="168" y="39"/>
                </a:cxn>
                <a:cxn ang="0">
                  <a:pos x="181" y="65"/>
                </a:cxn>
                <a:cxn ang="0">
                  <a:pos x="187" y="95"/>
                </a:cxn>
              </a:cxnLst>
              <a:rect l="0" t="0" r="r" b="b"/>
              <a:pathLst>
                <a:path w="188" h="211">
                  <a:moveTo>
                    <a:pt x="23" y="105"/>
                  </a:moveTo>
                  <a:lnTo>
                    <a:pt x="24" y="114"/>
                  </a:lnTo>
                  <a:lnTo>
                    <a:pt x="24" y="121"/>
                  </a:lnTo>
                  <a:lnTo>
                    <a:pt x="27" y="129"/>
                  </a:lnTo>
                  <a:lnTo>
                    <a:pt x="29" y="136"/>
                  </a:lnTo>
                  <a:lnTo>
                    <a:pt x="31" y="144"/>
                  </a:lnTo>
                  <a:lnTo>
                    <a:pt x="34" y="150"/>
                  </a:lnTo>
                  <a:lnTo>
                    <a:pt x="37" y="157"/>
                  </a:lnTo>
                  <a:lnTo>
                    <a:pt x="42" y="163"/>
                  </a:lnTo>
                  <a:lnTo>
                    <a:pt x="46" y="169"/>
                  </a:lnTo>
                  <a:lnTo>
                    <a:pt x="51" y="174"/>
                  </a:lnTo>
                  <a:lnTo>
                    <a:pt x="57" y="179"/>
                  </a:lnTo>
                  <a:lnTo>
                    <a:pt x="63" y="183"/>
                  </a:lnTo>
                  <a:lnTo>
                    <a:pt x="70" y="186"/>
                  </a:lnTo>
                  <a:lnTo>
                    <a:pt x="77" y="188"/>
                  </a:lnTo>
                  <a:lnTo>
                    <a:pt x="85" y="189"/>
                  </a:lnTo>
                  <a:lnTo>
                    <a:pt x="94" y="190"/>
                  </a:lnTo>
                  <a:lnTo>
                    <a:pt x="102" y="189"/>
                  </a:lnTo>
                  <a:lnTo>
                    <a:pt x="110" y="188"/>
                  </a:lnTo>
                  <a:lnTo>
                    <a:pt x="117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6" y="174"/>
                  </a:lnTo>
                  <a:lnTo>
                    <a:pt x="141" y="169"/>
                  </a:lnTo>
                  <a:lnTo>
                    <a:pt x="145" y="163"/>
                  </a:lnTo>
                  <a:lnTo>
                    <a:pt x="150" y="157"/>
                  </a:lnTo>
                  <a:lnTo>
                    <a:pt x="153" y="150"/>
                  </a:lnTo>
                  <a:lnTo>
                    <a:pt x="156" y="144"/>
                  </a:lnTo>
                  <a:lnTo>
                    <a:pt x="158" y="136"/>
                  </a:lnTo>
                  <a:lnTo>
                    <a:pt x="161" y="129"/>
                  </a:lnTo>
                  <a:lnTo>
                    <a:pt x="162" y="121"/>
                  </a:lnTo>
                  <a:lnTo>
                    <a:pt x="163" y="114"/>
                  </a:lnTo>
                  <a:lnTo>
                    <a:pt x="163" y="105"/>
                  </a:lnTo>
                  <a:lnTo>
                    <a:pt x="163" y="98"/>
                  </a:lnTo>
                  <a:lnTo>
                    <a:pt x="162" y="90"/>
                  </a:lnTo>
                  <a:lnTo>
                    <a:pt x="161" y="82"/>
                  </a:lnTo>
                  <a:lnTo>
                    <a:pt x="158" y="75"/>
                  </a:lnTo>
                  <a:lnTo>
                    <a:pt x="156" y="67"/>
                  </a:lnTo>
                  <a:lnTo>
                    <a:pt x="153" y="61"/>
                  </a:lnTo>
                  <a:lnTo>
                    <a:pt x="150" y="53"/>
                  </a:lnTo>
                  <a:lnTo>
                    <a:pt x="145" y="48"/>
                  </a:lnTo>
                  <a:lnTo>
                    <a:pt x="141" y="41"/>
                  </a:lnTo>
                  <a:lnTo>
                    <a:pt x="136" y="37"/>
                  </a:lnTo>
                  <a:lnTo>
                    <a:pt x="130" y="32"/>
                  </a:lnTo>
                  <a:lnTo>
                    <a:pt x="124" y="28"/>
                  </a:lnTo>
                  <a:lnTo>
                    <a:pt x="117" y="25"/>
                  </a:lnTo>
                  <a:lnTo>
                    <a:pt x="110" y="23"/>
                  </a:lnTo>
                  <a:lnTo>
                    <a:pt x="102" y="21"/>
                  </a:lnTo>
                  <a:lnTo>
                    <a:pt x="94" y="21"/>
                  </a:lnTo>
                  <a:lnTo>
                    <a:pt x="85" y="21"/>
                  </a:lnTo>
                  <a:lnTo>
                    <a:pt x="77" y="23"/>
                  </a:lnTo>
                  <a:lnTo>
                    <a:pt x="70" y="25"/>
                  </a:lnTo>
                  <a:lnTo>
                    <a:pt x="63" y="28"/>
                  </a:lnTo>
                  <a:lnTo>
                    <a:pt x="57" y="32"/>
                  </a:lnTo>
                  <a:lnTo>
                    <a:pt x="51" y="37"/>
                  </a:lnTo>
                  <a:lnTo>
                    <a:pt x="46" y="41"/>
                  </a:lnTo>
                  <a:lnTo>
                    <a:pt x="42" y="48"/>
                  </a:lnTo>
                  <a:lnTo>
                    <a:pt x="37" y="53"/>
                  </a:lnTo>
                  <a:lnTo>
                    <a:pt x="34" y="61"/>
                  </a:lnTo>
                  <a:lnTo>
                    <a:pt x="31" y="67"/>
                  </a:lnTo>
                  <a:lnTo>
                    <a:pt x="29" y="75"/>
                  </a:lnTo>
                  <a:lnTo>
                    <a:pt x="27" y="82"/>
                  </a:lnTo>
                  <a:lnTo>
                    <a:pt x="24" y="90"/>
                  </a:lnTo>
                  <a:lnTo>
                    <a:pt x="24" y="98"/>
                  </a:lnTo>
                  <a:lnTo>
                    <a:pt x="23" y="105"/>
                  </a:lnTo>
                  <a:close/>
                  <a:moveTo>
                    <a:pt x="188" y="105"/>
                  </a:moveTo>
                  <a:lnTo>
                    <a:pt x="187" y="116"/>
                  </a:lnTo>
                  <a:lnTo>
                    <a:pt x="185" y="127"/>
                  </a:lnTo>
                  <a:lnTo>
                    <a:pt x="184" y="136"/>
                  </a:lnTo>
                  <a:lnTo>
                    <a:pt x="181" y="146"/>
                  </a:lnTo>
                  <a:lnTo>
                    <a:pt x="178" y="155"/>
                  </a:lnTo>
                  <a:lnTo>
                    <a:pt x="174" y="163"/>
                  </a:lnTo>
                  <a:lnTo>
                    <a:pt x="168" y="172"/>
                  </a:lnTo>
                  <a:lnTo>
                    <a:pt x="163" y="180"/>
                  </a:lnTo>
                  <a:lnTo>
                    <a:pt x="156" y="186"/>
                  </a:lnTo>
                  <a:lnTo>
                    <a:pt x="150" y="193"/>
                  </a:lnTo>
                  <a:lnTo>
                    <a:pt x="142" y="198"/>
                  </a:lnTo>
                  <a:lnTo>
                    <a:pt x="134" y="202"/>
                  </a:lnTo>
                  <a:lnTo>
                    <a:pt x="125" y="206"/>
                  </a:lnTo>
                  <a:lnTo>
                    <a:pt x="115" y="209"/>
                  </a:lnTo>
                  <a:lnTo>
                    <a:pt x="104" y="210"/>
                  </a:lnTo>
                  <a:lnTo>
                    <a:pt x="94" y="211"/>
                  </a:lnTo>
                  <a:lnTo>
                    <a:pt x="83" y="210"/>
                  </a:lnTo>
                  <a:lnTo>
                    <a:pt x="72" y="209"/>
                  </a:lnTo>
                  <a:lnTo>
                    <a:pt x="62" y="206"/>
                  </a:lnTo>
                  <a:lnTo>
                    <a:pt x="54" y="202"/>
                  </a:lnTo>
                  <a:lnTo>
                    <a:pt x="45" y="198"/>
                  </a:lnTo>
                  <a:lnTo>
                    <a:pt x="37" y="193"/>
                  </a:lnTo>
                  <a:lnTo>
                    <a:pt x="30" y="186"/>
                  </a:lnTo>
                  <a:lnTo>
                    <a:pt x="24" y="180"/>
                  </a:lnTo>
                  <a:lnTo>
                    <a:pt x="18" y="172"/>
                  </a:lnTo>
                  <a:lnTo>
                    <a:pt x="14" y="163"/>
                  </a:lnTo>
                  <a:lnTo>
                    <a:pt x="9" y="155"/>
                  </a:lnTo>
                  <a:lnTo>
                    <a:pt x="6" y="146"/>
                  </a:lnTo>
                  <a:lnTo>
                    <a:pt x="3" y="136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0" y="105"/>
                  </a:lnTo>
                  <a:lnTo>
                    <a:pt x="0" y="95"/>
                  </a:lnTo>
                  <a:lnTo>
                    <a:pt x="1" y="85"/>
                  </a:lnTo>
                  <a:lnTo>
                    <a:pt x="3" y="75"/>
                  </a:lnTo>
                  <a:lnTo>
                    <a:pt x="6" y="65"/>
                  </a:lnTo>
                  <a:lnTo>
                    <a:pt x="9" y="55"/>
                  </a:lnTo>
                  <a:lnTo>
                    <a:pt x="14" y="47"/>
                  </a:lnTo>
                  <a:lnTo>
                    <a:pt x="18" y="39"/>
                  </a:lnTo>
                  <a:lnTo>
                    <a:pt x="24" y="32"/>
                  </a:lnTo>
                  <a:lnTo>
                    <a:pt x="30" y="25"/>
                  </a:lnTo>
                  <a:lnTo>
                    <a:pt x="37" y="19"/>
                  </a:lnTo>
                  <a:lnTo>
                    <a:pt x="45" y="13"/>
                  </a:lnTo>
                  <a:lnTo>
                    <a:pt x="54" y="9"/>
                  </a:lnTo>
                  <a:lnTo>
                    <a:pt x="62" y="6"/>
                  </a:lnTo>
                  <a:lnTo>
                    <a:pt x="72" y="3"/>
                  </a:lnTo>
                  <a:lnTo>
                    <a:pt x="83" y="1"/>
                  </a:lnTo>
                  <a:lnTo>
                    <a:pt x="94" y="0"/>
                  </a:lnTo>
                  <a:lnTo>
                    <a:pt x="104" y="1"/>
                  </a:lnTo>
                  <a:lnTo>
                    <a:pt x="115" y="3"/>
                  </a:lnTo>
                  <a:lnTo>
                    <a:pt x="125" y="6"/>
                  </a:lnTo>
                  <a:lnTo>
                    <a:pt x="134" y="9"/>
                  </a:lnTo>
                  <a:lnTo>
                    <a:pt x="142" y="13"/>
                  </a:lnTo>
                  <a:lnTo>
                    <a:pt x="150" y="19"/>
                  </a:lnTo>
                  <a:lnTo>
                    <a:pt x="156" y="25"/>
                  </a:lnTo>
                  <a:lnTo>
                    <a:pt x="163" y="32"/>
                  </a:lnTo>
                  <a:lnTo>
                    <a:pt x="168" y="39"/>
                  </a:lnTo>
                  <a:lnTo>
                    <a:pt x="174" y="47"/>
                  </a:lnTo>
                  <a:lnTo>
                    <a:pt x="178" y="55"/>
                  </a:lnTo>
                  <a:lnTo>
                    <a:pt x="181" y="65"/>
                  </a:lnTo>
                  <a:lnTo>
                    <a:pt x="184" y="75"/>
                  </a:lnTo>
                  <a:lnTo>
                    <a:pt x="185" y="85"/>
                  </a:lnTo>
                  <a:lnTo>
                    <a:pt x="187" y="95"/>
                  </a:lnTo>
                  <a:lnTo>
                    <a:pt x="188" y="105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9" name="Freeform 110"/>
            <p:cNvSpPr>
              <a:spLocks/>
            </p:cNvSpPr>
            <p:nvPr userDrawn="1"/>
          </p:nvSpPr>
          <p:spPr bwMode="auto">
            <a:xfrm>
              <a:off x="5229" y="3839"/>
              <a:ext cx="59" cy="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89" y="175"/>
                </a:cxn>
                <a:cxn ang="0">
                  <a:pos x="90" y="175"/>
                </a:cxn>
                <a:cxn ang="0">
                  <a:pos x="152" y="0"/>
                </a:cxn>
                <a:cxn ang="0">
                  <a:pos x="177" y="0"/>
                </a:cxn>
                <a:cxn ang="0">
                  <a:pos x="102" y="198"/>
                </a:cxn>
                <a:cxn ang="0">
                  <a:pos x="76" y="198"/>
                </a:cxn>
                <a:cxn ang="0">
                  <a:pos x="0" y="0"/>
                </a:cxn>
              </a:cxnLst>
              <a:rect l="0" t="0" r="r" b="b"/>
              <a:pathLst>
                <a:path w="177" h="198">
                  <a:moveTo>
                    <a:pt x="0" y="0"/>
                  </a:moveTo>
                  <a:lnTo>
                    <a:pt x="27" y="0"/>
                  </a:lnTo>
                  <a:lnTo>
                    <a:pt x="89" y="175"/>
                  </a:lnTo>
                  <a:lnTo>
                    <a:pt x="90" y="17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02" y="198"/>
                  </a:lnTo>
                  <a:lnTo>
                    <a:pt x="76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0" name="Freeform 111"/>
            <p:cNvSpPr>
              <a:spLocks noEditPoints="1"/>
            </p:cNvSpPr>
            <p:nvPr userDrawn="1"/>
          </p:nvSpPr>
          <p:spPr bwMode="auto">
            <a:xfrm>
              <a:off x="5293" y="3837"/>
              <a:ext cx="59" cy="70"/>
            </a:xfrm>
            <a:custGeom>
              <a:avLst/>
              <a:gdLst/>
              <a:ahLst/>
              <a:cxnLst>
                <a:cxn ang="0">
                  <a:pos x="151" y="78"/>
                </a:cxn>
                <a:cxn ang="0">
                  <a:pos x="146" y="59"/>
                </a:cxn>
                <a:cxn ang="0">
                  <a:pos x="139" y="48"/>
                </a:cxn>
                <a:cxn ang="0">
                  <a:pos x="131" y="38"/>
                </a:cxn>
                <a:cxn ang="0">
                  <a:pos x="122" y="30"/>
                </a:cxn>
                <a:cxn ang="0">
                  <a:pos x="110" y="24"/>
                </a:cxn>
                <a:cxn ang="0">
                  <a:pos x="97" y="21"/>
                </a:cxn>
                <a:cxn ang="0">
                  <a:pos x="83" y="21"/>
                </a:cxn>
                <a:cxn ang="0">
                  <a:pos x="69" y="24"/>
                </a:cxn>
                <a:cxn ang="0">
                  <a:pos x="58" y="30"/>
                </a:cxn>
                <a:cxn ang="0">
                  <a:pos x="48" y="38"/>
                </a:cxn>
                <a:cxn ang="0">
                  <a:pos x="36" y="53"/>
                </a:cxn>
                <a:cxn ang="0">
                  <a:pos x="27" y="78"/>
                </a:cxn>
                <a:cxn ang="0">
                  <a:pos x="153" y="92"/>
                </a:cxn>
                <a:cxn ang="0">
                  <a:pos x="26" y="126"/>
                </a:cxn>
                <a:cxn ang="0">
                  <a:pos x="30" y="146"/>
                </a:cxn>
                <a:cxn ang="0">
                  <a:pos x="36" y="158"/>
                </a:cxn>
                <a:cxn ang="0">
                  <a:pos x="44" y="170"/>
                </a:cxn>
                <a:cxn ang="0">
                  <a:pos x="54" y="179"/>
                </a:cxn>
                <a:cxn ang="0">
                  <a:pos x="67" y="186"/>
                </a:cxn>
                <a:cxn ang="0">
                  <a:pos x="82" y="189"/>
                </a:cxn>
                <a:cxn ang="0">
                  <a:pos x="102" y="189"/>
                </a:cxn>
                <a:cxn ang="0">
                  <a:pos x="123" y="182"/>
                </a:cxn>
                <a:cxn ang="0">
                  <a:pos x="138" y="169"/>
                </a:cxn>
                <a:cxn ang="0">
                  <a:pos x="149" y="150"/>
                </a:cxn>
                <a:cxn ang="0">
                  <a:pos x="176" y="140"/>
                </a:cxn>
                <a:cxn ang="0">
                  <a:pos x="165" y="170"/>
                </a:cxn>
                <a:cxn ang="0">
                  <a:pos x="157" y="182"/>
                </a:cxn>
                <a:cxn ang="0">
                  <a:pos x="148" y="192"/>
                </a:cxn>
                <a:cxn ang="0">
                  <a:pos x="137" y="200"/>
                </a:cxn>
                <a:cxn ang="0">
                  <a:pos x="123" y="206"/>
                </a:cxn>
                <a:cxn ang="0">
                  <a:pos x="108" y="209"/>
                </a:cxn>
                <a:cxn ang="0">
                  <a:pos x="89" y="210"/>
                </a:cxn>
                <a:cxn ang="0">
                  <a:pos x="68" y="208"/>
                </a:cxn>
                <a:cxn ang="0">
                  <a:pos x="49" y="202"/>
                </a:cxn>
                <a:cxn ang="0">
                  <a:pos x="33" y="193"/>
                </a:cxn>
                <a:cxn ang="0">
                  <a:pos x="21" y="180"/>
                </a:cxn>
                <a:cxn ang="0">
                  <a:pos x="12" y="163"/>
                </a:cxn>
                <a:cxn ang="0">
                  <a:pos x="5" y="146"/>
                </a:cxn>
                <a:cxn ang="0">
                  <a:pos x="2" y="127"/>
                </a:cxn>
                <a:cxn ang="0">
                  <a:pos x="0" y="105"/>
                </a:cxn>
                <a:cxn ang="0">
                  <a:pos x="2" y="86"/>
                </a:cxn>
                <a:cxn ang="0">
                  <a:pos x="5" y="67"/>
                </a:cxn>
                <a:cxn ang="0">
                  <a:pos x="12" y="49"/>
                </a:cxn>
                <a:cxn ang="0">
                  <a:pos x="21" y="34"/>
                </a:cxn>
                <a:cxn ang="0">
                  <a:pos x="33" y="20"/>
                </a:cxn>
                <a:cxn ang="0">
                  <a:pos x="49" y="10"/>
                </a:cxn>
                <a:cxn ang="0">
                  <a:pos x="68" y="3"/>
                </a:cxn>
                <a:cxn ang="0">
                  <a:pos x="89" y="0"/>
                </a:cxn>
                <a:cxn ang="0">
                  <a:pos x="112" y="3"/>
                </a:cxn>
                <a:cxn ang="0">
                  <a:pos x="130" y="10"/>
                </a:cxn>
                <a:cxn ang="0">
                  <a:pos x="146" y="21"/>
                </a:cxn>
                <a:cxn ang="0">
                  <a:pos x="158" y="35"/>
                </a:cxn>
                <a:cxn ang="0">
                  <a:pos x="167" y="52"/>
                </a:cxn>
                <a:cxn ang="0">
                  <a:pos x="174" y="71"/>
                </a:cxn>
                <a:cxn ang="0">
                  <a:pos x="177" y="91"/>
                </a:cxn>
                <a:cxn ang="0">
                  <a:pos x="177" y="112"/>
                </a:cxn>
              </a:cxnLst>
              <a:rect l="0" t="0" r="r" b="b"/>
              <a:pathLst>
                <a:path w="177" h="210">
                  <a:moveTo>
                    <a:pt x="153" y="92"/>
                  </a:moveTo>
                  <a:lnTo>
                    <a:pt x="151" y="78"/>
                  </a:lnTo>
                  <a:lnTo>
                    <a:pt x="148" y="65"/>
                  </a:lnTo>
                  <a:lnTo>
                    <a:pt x="146" y="59"/>
                  </a:lnTo>
                  <a:lnTo>
                    <a:pt x="142" y="53"/>
                  </a:lnTo>
                  <a:lnTo>
                    <a:pt x="139" y="48"/>
                  </a:lnTo>
                  <a:lnTo>
                    <a:pt x="136" y="42"/>
                  </a:lnTo>
                  <a:lnTo>
                    <a:pt x="131" y="38"/>
                  </a:lnTo>
                  <a:lnTo>
                    <a:pt x="126" y="34"/>
                  </a:lnTo>
                  <a:lnTo>
                    <a:pt x="122" y="30"/>
                  </a:lnTo>
                  <a:lnTo>
                    <a:pt x="116" y="27"/>
                  </a:lnTo>
                  <a:lnTo>
                    <a:pt x="110" y="24"/>
                  </a:lnTo>
                  <a:lnTo>
                    <a:pt x="103" y="22"/>
                  </a:lnTo>
                  <a:lnTo>
                    <a:pt x="97" y="21"/>
                  </a:lnTo>
                  <a:lnTo>
                    <a:pt x="89" y="21"/>
                  </a:lnTo>
                  <a:lnTo>
                    <a:pt x="83" y="21"/>
                  </a:lnTo>
                  <a:lnTo>
                    <a:pt x="75" y="22"/>
                  </a:lnTo>
                  <a:lnTo>
                    <a:pt x="69" y="24"/>
                  </a:lnTo>
                  <a:lnTo>
                    <a:pt x="63" y="27"/>
                  </a:lnTo>
                  <a:lnTo>
                    <a:pt x="58" y="30"/>
                  </a:lnTo>
                  <a:lnTo>
                    <a:pt x="53" y="34"/>
                  </a:lnTo>
                  <a:lnTo>
                    <a:pt x="48" y="38"/>
                  </a:lnTo>
                  <a:lnTo>
                    <a:pt x="44" y="42"/>
                  </a:lnTo>
                  <a:lnTo>
                    <a:pt x="36" y="53"/>
                  </a:lnTo>
                  <a:lnTo>
                    <a:pt x="31" y="65"/>
                  </a:lnTo>
                  <a:lnTo>
                    <a:pt x="27" y="78"/>
                  </a:lnTo>
                  <a:lnTo>
                    <a:pt x="25" y="92"/>
                  </a:lnTo>
                  <a:lnTo>
                    <a:pt x="153" y="92"/>
                  </a:lnTo>
                  <a:close/>
                  <a:moveTo>
                    <a:pt x="25" y="112"/>
                  </a:moveTo>
                  <a:lnTo>
                    <a:pt x="26" y="126"/>
                  </a:lnTo>
                  <a:lnTo>
                    <a:pt x="28" y="139"/>
                  </a:lnTo>
                  <a:lnTo>
                    <a:pt x="30" y="146"/>
                  </a:lnTo>
                  <a:lnTo>
                    <a:pt x="33" y="153"/>
                  </a:lnTo>
                  <a:lnTo>
                    <a:pt x="36" y="158"/>
                  </a:lnTo>
                  <a:lnTo>
                    <a:pt x="40" y="165"/>
                  </a:lnTo>
                  <a:lnTo>
                    <a:pt x="44" y="170"/>
                  </a:lnTo>
                  <a:lnTo>
                    <a:pt x="48" y="174"/>
                  </a:lnTo>
                  <a:lnTo>
                    <a:pt x="54" y="179"/>
                  </a:lnTo>
                  <a:lnTo>
                    <a:pt x="60" y="183"/>
                  </a:lnTo>
                  <a:lnTo>
                    <a:pt x="67" y="186"/>
                  </a:lnTo>
                  <a:lnTo>
                    <a:pt x="74" y="188"/>
                  </a:lnTo>
                  <a:lnTo>
                    <a:pt x="82" y="189"/>
                  </a:lnTo>
                  <a:lnTo>
                    <a:pt x="89" y="190"/>
                  </a:lnTo>
                  <a:lnTo>
                    <a:pt x="102" y="189"/>
                  </a:lnTo>
                  <a:lnTo>
                    <a:pt x="113" y="186"/>
                  </a:lnTo>
                  <a:lnTo>
                    <a:pt x="123" y="182"/>
                  </a:lnTo>
                  <a:lnTo>
                    <a:pt x="131" y="176"/>
                  </a:lnTo>
                  <a:lnTo>
                    <a:pt x="138" y="169"/>
                  </a:lnTo>
                  <a:lnTo>
                    <a:pt x="144" y="160"/>
                  </a:lnTo>
                  <a:lnTo>
                    <a:pt x="149" y="150"/>
                  </a:lnTo>
                  <a:lnTo>
                    <a:pt x="152" y="140"/>
                  </a:lnTo>
                  <a:lnTo>
                    <a:pt x="176" y="140"/>
                  </a:lnTo>
                  <a:lnTo>
                    <a:pt x="171" y="155"/>
                  </a:lnTo>
                  <a:lnTo>
                    <a:pt x="165" y="170"/>
                  </a:lnTo>
                  <a:lnTo>
                    <a:pt x="162" y="175"/>
                  </a:lnTo>
                  <a:lnTo>
                    <a:pt x="157" y="182"/>
                  </a:lnTo>
                  <a:lnTo>
                    <a:pt x="153" y="187"/>
                  </a:lnTo>
                  <a:lnTo>
                    <a:pt x="148" y="192"/>
                  </a:lnTo>
                  <a:lnTo>
                    <a:pt x="142" y="196"/>
                  </a:lnTo>
                  <a:lnTo>
                    <a:pt x="137" y="200"/>
                  </a:lnTo>
                  <a:lnTo>
                    <a:pt x="130" y="203"/>
                  </a:lnTo>
                  <a:lnTo>
                    <a:pt x="123" y="206"/>
                  </a:lnTo>
                  <a:lnTo>
                    <a:pt x="115" y="208"/>
                  </a:lnTo>
                  <a:lnTo>
                    <a:pt x="108" y="209"/>
                  </a:lnTo>
                  <a:lnTo>
                    <a:pt x="99" y="210"/>
                  </a:lnTo>
                  <a:lnTo>
                    <a:pt x="89" y="210"/>
                  </a:lnTo>
                  <a:lnTo>
                    <a:pt x="79" y="210"/>
                  </a:lnTo>
                  <a:lnTo>
                    <a:pt x="68" y="208"/>
                  </a:lnTo>
                  <a:lnTo>
                    <a:pt x="58" y="206"/>
                  </a:lnTo>
                  <a:lnTo>
                    <a:pt x="49" y="202"/>
                  </a:lnTo>
                  <a:lnTo>
                    <a:pt x="41" y="198"/>
                  </a:lnTo>
                  <a:lnTo>
                    <a:pt x="33" y="193"/>
                  </a:lnTo>
                  <a:lnTo>
                    <a:pt x="27" y="186"/>
                  </a:lnTo>
                  <a:lnTo>
                    <a:pt x="21" y="180"/>
                  </a:lnTo>
                  <a:lnTo>
                    <a:pt x="16" y="172"/>
                  </a:lnTo>
                  <a:lnTo>
                    <a:pt x="12" y="163"/>
                  </a:lnTo>
                  <a:lnTo>
                    <a:pt x="8" y="155"/>
                  </a:lnTo>
                  <a:lnTo>
                    <a:pt x="5" y="146"/>
                  </a:lnTo>
                  <a:lnTo>
                    <a:pt x="3" y="136"/>
                  </a:lnTo>
                  <a:lnTo>
                    <a:pt x="2" y="127"/>
                  </a:lnTo>
                  <a:lnTo>
                    <a:pt x="1" y="116"/>
                  </a:lnTo>
                  <a:lnTo>
                    <a:pt x="0" y="105"/>
                  </a:lnTo>
                  <a:lnTo>
                    <a:pt x="1" y="95"/>
                  </a:lnTo>
                  <a:lnTo>
                    <a:pt x="2" y="86"/>
                  </a:lnTo>
                  <a:lnTo>
                    <a:pt x="3" y="76"/>
                  </a:lnTo>
                  <a:lnTo>
                    <a:pt x="5" y="67"/>
                  </a:lnTo>
                  <a:lnTo>
                    <a:pt x="8" y="58"/>
                  </a:lnTo>
                  <a:lnTo>
                    <a:pt x="12" y="49"/>
                  </a:lnTo>
                  <a:lnTo>
                    <a:pt x="16" y="41"/>
                  </a:lnTo>
                  <a:lnTo>
                    <a:pt x="21" y="34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1" y="14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1"/>
                  </a:lnTo>
                  <a:lnTo>
                    <a:pt x="89" y="0"/>
                  </a:lnTo>
                  <a:lnTo>
                    <a:pt x="101" y="1"/>
                  </a:lnTo>
                  <a:lnTo>
                    <a:pt x="112" y="3"/>
                  </a:lnTo>
                  <a:lnTo>
                    <a:pt x="122" y="6"/>
                  </a:lnTo>
                  <a:lnTo>
                    <a:pt x="130" y="10"/>
                  </a:lnTo>
                  <a:lnTo>
                    <a:pt x="139" y="15"/>
                  </a:lnTo>
                  <a:lnTo>
                    <a:pt x="146" y="21"/>
                  </a:lnTo>
                  <a:lnTo>
                    <a:pt x="152" y="27"/>
                  </a:lnTo>
                  <a:lnTo>
                    <a:pt x="158" y="35"/>
                  </a:lnTo>
                  <a:lnTo>
                    <a:pt x="163" y="44"/>
                  </a:lnTo>
                  <a:lnTo>
                    <a:pt x="167" y="52"/>
                  </a:lnTo>
                  <a:lnTo>
                    <a:pt x="170" y="62"/>
                  </a:lnTo>
                  <a:lnTo>
                    <a:pt x="174" y="71"/>
                  </a:lnTo>
                  <a:lnTo>
                    <a:pt x="175" y="81"/>
                  </a:lnTo>
                  <a:lnTo>
                    <a:pt x="177" y="91"/>
                  </a:lnTo>
                  <a:lnTo>
                    <a:pt x="177" y="102"/>
                  </a:lnTo>
                  <a:lnTo>
                    <a:pt x="177" y="112"/>
                  </a:lnTo>
                  <a:lnTo>
                    <a:pt x="25" y="112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1" name="Freeform 112"/>
            <p:cNvSpPr>
              <a:spLocks/>
            </p:cNvSpPr>
            <p:nvPr userDrawn="1"/>
          </p:nvSpPr>
          <p:spPr bwMode="auto">
            <a:xfrm>
              <a:off x="5362" y="3837"/>
              <a:ext cx="54" cy="6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4" y="6"/>
                </a:cxn>
                <a:cxn ang="0">
                  <a:pos x="24" y="40"/>
                </a:cxn>
                <a:cxn ang="0">
                  <a:pos x="25" y="40"/>
                </a:cxn>
                <a:cxn ang="0">
                  <a:pos x="29" y="32"/>
                </a:cxn>
                <a:cxn ang="0">
                  <a:pos x="35" y="24"/>
                </a:cxn>
                <a:cxn ang="0">
                  <a:pos x="42" y="18"/>
                </a:cxn>
                <a:cxn ang="0">
                  <a:pos x="50" y="11"/>
                </a:cxn>
                <a:cxn ang="0">
                  <a:pos x="59" y="7"/>
                </a:cxn>
                <a:cxn ang="0">
                  <a:pos x="68" y="4"/>
                </a:cxn>
                <a:cxn ang="0">
                  <a:pos x="78" y="1"/>
                </a:cxn>
                <a:cxn ang="0">
                  <a:pos x="89" y="0"/>
                </a:cxn>
                <a:cxn ang="0">
                  <a:pos x="99" y="0"/>
                </a:cxn>
                <a:cxn ang="0">
                  <a:pos x="108" y="1"/>
                </a:cxn>
                <a:cxn ang="0">
                  <a:pos x="116" y="4"/>
                </a:cxn>
                <a:cxn ang="0">
                  <a:pos x="123" y="6"/>
                </a:cxn>
                <a:cxn ang="0">
                  <a:pos x="130" y="9"/>
                </a:cxn>
                <a:cxn ang="0">
                  <a:pos x="136" y="12"/>
                </a:cxn>
                <a:cxn ang="0">
                  <a:pos x="142" y="17"/>
                </a:cxn>
                <a:cxn ang="0">
                  <a:pos x="146" y="21"/>
                </a:cxn>
                <a:cxn ang="0">
                  <a:pos x="149" y="26"/>
                </a:cxn>
                <a:cxn ang="0">
                  <a:pos x="153" y="32"/>
                </a:cxn>
                <a:cxn ang="0">
                  <a:pos x="156" y="38"/>
                </a:cxn>
                <a:cxn ang="0">
                  <a:pos x="158" y="45"/>
                </a:cxn>
                <a:cxn ang="0">
                  <a:pos x="160" y="60"/>
                </a:cxn>
                <a:cxn ang="0">
                  <a:pos x="161" y="77"/>
                </a:cxn>
                <a:cxn ang="0">
                  <a:pos x="161" y="204"/>
                </a:cxn>
                <a:cxn ang="0">
                  <a:pos x="137" y="204"/>
                </a:cxn>
                <a:cxn ang="0">
                  <a:pos x="137" y="81"/>
                </a:cxn>
                <a:cxn ang="0">
                  <a:pos x="136" y="68"/>
                </a:cxn>
                <a:cxn ang="0">
                  <a:pos x="134" y="58"/>
                </a:cxn>
                <a:cxn ang="0">
                  <a:pos x="131" y="47"/>
                </a:cxn>
                <a:cxn ang="0">
                  <a:pos x="127" y="38"/>
                </a:cxn>
                <a:cxn ang="0">
                  <a:pos x="123" y="35"/>
                </a:cxn>
                <a:cxn ang="0">
                  <a:pos x="120" y="31"/>
                </a:cxn>
                <a:cxn ang="0">
                  <a:pos x="116" y="28"/>
                </a:cxn>
                <a:cxn ang="0">
                  <a:pos x="111" y="25"/>
                </a:cxn>
                <a:cxn ang="0">
                  <a:pos x="106" y="23"/>
                </a:cxn>
                <a:cxn ang="0">
                  <a:pos x="100" y="22"/>
                </a:cxn>
                <a:cxn ang="0">
                  <a:pos x="94" y="21"/>
                </a:cxn>
                <a:cxn ang="0">
                  <a:pos x="87" y="21"/>
                </a:cxn>
                <a:cxn ang="0">
                  <a:pos x="80" y="21"/>
                </a:cxn>
                <a:cxn ang="0">
                  <a:pos x="73" y="22"/>
                </a:cxn>
                <a:cxn ang="0">
                  <a:pos x="66" y="24"/>
                </a:cxn>
                <a:cxn ang="0">
                  <a:pos x="61" y="26"/>
                </a:cxn>
                <a:cxn ang="0">
                  <a:pos x="55" y="28"/>
                </a:cxn>
                <a:cxn ang="0">
                  <a:pos x="50" y="33"/>
                </a:cxn>
                <a:cxn ang="0">
                  <a:pos x="46" y="36"/>
                </a:cxn>
                <a:cxn ang="0">
                  <a:pos x="41" y="40"/>
                </a:cxn>
                <a:cxn ang="0">
                  <a:pos x="38" y="46"/>
                </a:cxn>
                <a:cxn ang="0">
                  <a:pos x="35" y="50"/>
                </a:cxn>
                <a:cxn ang="0">
                  <a:pos x="32" y="57"/>
                </a:cxn>
                <a:cxn ang="0">
                  <a:pos x="29" y="62"/>
                </a:cxn>
                <a:cxn ang="0">
                  <a:pos x="26" y="75"/>
                </a:cxn>
                <a:cxn ang="0">
                  <a:pos x="24" y="89"/>
                </a:cxn>
                <a:cxn ang="0">
                  <a:pos x="24" y="204"/>
                </a:cxn>
                <a:cxn ang="0">
                  <a:pos x="0" y="204"/>
                </a:cxn>
                <a:cxn ang="0">
                  <a:pos x="0" y="6"/>
                </a:cxn>
              </a:cxnLst>
              <a:rect l="0" t="0" r="r" b="b"/>
              <a:pathLst>
                <a:path w="161" h="204">
                  <a:moveTo>
                    <a:pt x="0" y="6"/>
                  </a:moveTo>
                  <a:lnTo>
                    <a:pt x="24" y="6"/>
                  </a:lnTo>
                  <a:lnTo>
                    <a:pt x="24" y="40"/>
                  </a:lnTo>
                  <a:lnTo>
                    <a:pt x="25" y="40"/>
                  </a:lnTo>
                  <a:lnTo>
                    <a:pt x="29" y="32"/>
                  </a:lnTo>
                  <a:lnTo>
                    <a:pt x="35" y="24"/>
                  </a:lnTo>
                  <a:lnTo>
                    <a:pt x="42" y="18"/>
                  </a:lnTo>
                  <a:lnTo>
                    <a:pt x="50" y="11"/>
                  </a:lnTo>
                  <a:lnTo>
                    <a:pt x="59" y="7"/>
                  </a:lnTo>
                  <a:lnTo>
                    <a:pt x="68" y="4"/>
                  </a:lnTo>
                  <a:lnTo>
                    <a:pt x="78" y="1"/>
                  </a:lnTo>
                  <a:lnTo>
                    <a:pt x="89" y="0"/>
                  </a:lnTo>
                  <a:lnTo>
                    <a:pt x="99" y="0"/>
                  </a:lnTo>
                  <a:lnTo>
                    <a:pt x="108" y="1"/>
                  </a:lnTo>
                  <a:lnTo>
                    <a:pt x="116" y="4"/>
                  </a:lnTo>
                  <a:lnTo>
                    <a:pt x="123" y="6"/>
                  </a:lnTo>
                  <a:lnTo>
                    <a:pt x="130" y="9"/>
                  </a:lnTo>
                  <a:lnTo>
                    <a:pt x="136" y="12"/>
                  </a:lnTo>
                  <a:lnTo>
                    <a:pt x="142" y="17"/>
                  </a:lnTo>
                  <a:lnTo>
                    <a:pt x="146" y="21"/>
                  </a:lnTo>
                  <a:lnTo>
                    <a:pt x="149" y="26"/>
                  </a:lnTo>
                  <a:lnTo>
                    <a:pt x="153" y="32"/>
                  </a:lnTo>
                  <a:lnTo>
                    <a:pt x="156" y="38"/>
                  </a:lnTo>
                  <a:lnTo>
                    <a:pt x="158" y="45"/>
                  </a:lnTo>
                  <a:lnTo>
                    <a:pt x="160" y="60"/>
                  </a:lnTo>
                  <a:lnTo>
                    <a:pt x="161" y="77"/>
                  </a:lnTo>
                  <a:lnTo>
                    <a:pt x="161" y="204"/>
                  </a:lnTo>
                  <a:lnTo>
                    <a:pt x="137" y="204"/>
                  </a:lnTo>
                  <a:lnTo>
                    <a:pt x="137" y="81"/>
                  </a:lnTo>
                  <a:lnTo>
                    <a:pt x="136" y="68"/>
                  </a:lnTo>
                  <a:lnTo>
                    <a:pt x="134" y="58"/>
                  </a:lnTo>
                  <a:lnTo>
                    <a:pt x="131" y="47"/>
                  </a:lnTo>
                  <a:lnTo>
                    <a:pt x="127" y="38"/>
                  </a:lnTo>
                  <a:lnTo>
                    <a:pt x="123" y="35"/>
                  </a:lnTo>
                  <a:lnTo>
                    <a:pt x="120" y="31"/>
                  </a:lnTo>
                  <a:lnTo>
                    <a:pt x="116" y="28"/>
                  </a:lnTo>
                  <a:lnTo>
                    <a:pt x="111" y="25"/>
                  </a:lnTo>
                  <a:lnTo>
                    <a:pt x="106" y="23"/>
                  </a:lnTo>
                  <a:lnTo>
                    <a:pt x="100" y="22"/>
                  </a:lnTo>
                  <a:lnTo>
                    <a:pt x="94" y="21"/>
                  </a:lnTo>
                  <a:lnTo>
                    <a:pt x="87" y="21"/>
                  </a:lnTo>
                  <a:lnTo>
                    <a:pt x="80" y="21"/>
                  </a:lnTo>
                  <a:lnTo>
                    <a:pt x="73" y="22"/>
                  </a:lnTo>
                  <a:lnTo>
                    <a:pt x="66" y="24"/>
                  </a:lnTo>
                  <a:lnTo>
                    <a:pt x="61" y="26"/>
                  </a:lnTo>
                  <a:lnTo>
                    <a:pt x="55" y="28"/>
                  </a:lnTo>
                  <a:lnTo>
                    <a:pt x="50" y="33"/>
                  </a:lnTo>
                  <a:lnTo>
                    <a:pt x="46" y="36"/>
                  </a:lnTo>
                  <a:lnTo>
                    <a:pt x="41" y="40"/>
                  </a:lnTo>
                  <a:lnTo>
                    <a:pt x="38" y="46"/>
                  </a:lnTo>
                  <a:lnTo>
                    <a:pt x="35" y="50"/>
                  </a:lnTo>
                  <a:lnTo>
                    <a:pt x="32" y="57"/>
                  </a:lnTo>
                  <a:lnTo>
                    <a:pt x="29" y="62"/>
                  </a:lnTo>
                  <a:lnTo>
                    <a:pt x="26" y="75"/>
                  </a:lnTo>
                  <a:lnTo>
                    <a:pt x="24" y="89"/>
                  </a:lnTo>
                  <a:lnTo>
                    <a:pt x="24" y="204"/>
                  </a:lnTo>
                  <a:lnTo>
                    <a:pt x="0" y="20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2" name="Freeform 113"/>
            <p:cNvSpPr>
              <a:spLocks noEditPoints="1"/>
            </p:cNvSpPr>
            <p:nvPr userDrawn="1"/>
          </p:nvSpPr>
          <p:spPr bwMode="auto">
            <a:xfrm>
              <a:off x="5432" y="3814"/>
              <a:ext cx="7" cy="91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23" y="76"/>
                </a:cxn>
                <a:cxn ang="0">
                  <a:pos x="23" y="274"/>
                </a:cxn>
                <a:cxn ang="0">
                  <a:pos x="0" y="274"/>
                </a:cxn>
                <a:cxn ang="0">
                  <a:pos x="0" y="76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23" y="39"/>
                </a:cxn>
                <a:cxn ang="0">
                  <a:pos x="0" y="39"/>
                </a:cxn>
                <a:cxn ang="0">
                  <a:pos x="0" y="0"/>
                </a:cxn>
              </a:cxnLst>
              <a:rect l="0" t="0" r="r" b="b"/>
              <a:pathLst>
                <a:path w="23" h="274">
                  <a:moveTo>
                    <a:pt x="0" y="76"/>
                  </a:moveTo>
                  <a:lnTo>
                    <a:pt x="23" y="76"/>
                  </a:lnTo>
                  <a:lnTo>
                    <a:pt x="23" y="274"/>
                  </a:lnTo>
                  <a:lnTo>
                    <a:pt x="0" y="274"/>
                  </a:lnTo>
                  <a:lnTo>
                    <a:pt x="0" y="76"/>
                  </a:lnTo>
                  <a:close/>
                  <a:moveTo>
                    <a:pt x="0" y="0"/>
                  </a:moveTo>
                  <a:lnTo>
                    <a:pt x="23" y="0"/>
                  </a:lnTo>
                  <a:lnTo>
                    <a:pt x="23" y="39"/>
                  </a:lnTo>
                  <a:lnTo>
                    <a:pt x="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3" name="Freeform 114"/>
            <p:cNvSpPr>
              <a:spLocks noEditPoints="1"/>
            </p:cNvSpPr>
            <p:nvPr userDrawn="1"/>
          </p:nvSpPr>
          <p:spPr bwMode="auto">
            <a:xfrm>
              <a:off x="5443" y="3814"/>
              <a:ext cx="20" cy="116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0" y="0"/>
                </a:cxn>
                <a:cxn ang="0">
                  <a:pos x="60" y="39"/>
                </a:cxn>
                <a:cxn ang="0">
                  <a:pos x="35" y="39"/>
                </a:cxn>
                <a:cxn ang="0">
                  <a:pos x="35" y="0"/>
                </a:cxn>
                <a:cxn ang="0">
                  <a:pos x="35" y="76"/>
                </a:cxn>
                <a:cxn ang="0">
                  <a:pos x="60" y="76"/>
                </a:cxn>
                <a:cxn ang="0">
                  <a:pos x="60" y="293"/>
                </a:cxn>
                <a:cxn ang="0">
                  <a:pos x="59" y="304"/>
                </a:cxn>
                <a:cxn ang="0">
                  <a:pos x="58" y="314"/>
                </a:cxn>
                <a:cxn ang="0">
                  <a:pos x="55" y="323"/>
                </a:cxn>
                <a:cxn ang="0">
                  <a:pos x="51" y="332"/>
                </a:cxn>
                <a:cxn ang="0">
                  <a:pos x="49" y="335"/>
                </a:cxn>
                <a:cxn ang="0">
                  <a:pos x="46" y="338"/>
                </a:cxn>
                <a:cxn ang="0">
                  <a:pos x="42" y="341"/>
                </a:cxn>
                <a:cxn ang="0">
                  <a:pos x="38" y="344"/>
                </a:cxn>
                <a:cxn ang="0">
                  <a:pos x="34" y="346"/>
                </a:cxn>
                <a:cxn ang="0">
                  <a:pos x="28" y="347"/>
                </a:cxn>
                <a:cxn ang="0">
                  <a:pos x="23" y="348"/>
                </a:cxn>
                <a:cxn ang="0">
                  <a:pos x="18" y="348"/>
                </a:cxn>
                <a:cxn ang="0">
                  <a:pos x="9" y="348"/>
                </a:cxn>
                <a:cxn ang="0">
                  <a:pos x="0" y="348"/>
                </a:cxn>
                <a:cxn ang="0">
                  <a:pos x="0" y="327"/>
                </a:cxn>
                <a:cxn ang="0">
                  <a:pos x="7" y="327"/>
                </a:cxn>
                <a:cxn ang="0">
                  <a:pos x="13" y="327"/>
                </a:cxn>
                <a:cxn ang="0">
                  <a:pos x="20" y="327"/>
                </a:cxn>
                <a:cxn ang="0">
                  <a:pos x="25" y="325"/>
                </a:cxn>
                <a:cxn ang="0">
                  <a:pos x="28" y="323"/>
                </a:cxn>
                <a:cxn ang="0">
                  <a:pos x="32" y="320"/>
                </a:cxn>
                <a:cxn ang="0">
                  <a:pos x="34" y="316"/>
                </a:cxn>
                <a:cxn ang="0">
                  <a:pos x="35" y="310"/>
                </a:cxn>
                <a:cxn ang="0">
                  <a:pos x="35" y="305"/>
                </a:cxn>
                <a:cxn ang="0">
                  <a:pos x="35" y="299"/>
                </a:cxn>
                <a:cxn ang="0">
                  <a:pos x="35" y="76"/>
                </a:cxn>
              </a:cxnLst>
              <a:rect l="0" t="0" r="r" b="b"/>
              <a:pathLst>
                <a:path w="60" h="348">
                  <a:moveTo>
                    <a:pt x="35" y="0"/>
                  </a:moveTo>
                  <a:lnTo>
                    <a:pt x="60" y="0"/>
                  </a:lnTo>
                  <a:lnTo>
                    <a:pt x="60" y="39"/>
                  </a:lnTo>
                  <a:lnTo>
                    <a:pt x="35" y="39"/>
                  </a:lnTo>
                  <a:lnTo>
                    <a:pt x="35" y="0"/>
                  </a:lnTo>
                  <a:close/>
                  <a:moveTo>
                    <a:pt x="35" y="76"/>
                  </a:moveTo>
                  <a:lnTo>
                    <a:pt x="60" y="76"/>
                  </a:lnTo>
                  <a:lnTo>
                    <a:pt x="60" y="293"/>
                  </a:lnTo>
                  <a:lnTo>
                    <a:pt x="59" y="304"/>
                  </a:lnTo>
                  <a:lnTo>
                    <a:pt x="58" y="314"/>
                  </a:lnTo>
                  <a:lnTo>
                    <a:pt x="55" y="323"/>
                  </a:lnTo>
                  <a:lnTo>
                    <a:pt x="51" y="332"/>
                  </a:lnTo>
                  <a:lnTo>
                    <a:pt x="49" y="335"/>
                  </a:lnTo>
                  <a:lnTo>
                    <a:pt x="46" y="338"/>
                  </a:lnTo>
                  <a:lnTo>
                    <a:pt x="42" y="341"/>
                  </a:lnTo>
                  <a:lnTo>
                    <a:pt x="38" y="344"/>
                  </a:lnTo>
                  <a:lnTo>
                    <a:pt x="34" y="346"/>
                  </a:lnTo>
                  <a:lnTo>
                    <a:pt x="28" y="347"/>
                  </a:lnTo>
                  <a:lnTo>
                    <a:pt x="23" y="348"/>
                  </a:lnTo>
                  <a:lnTo>
                    <a:pt x="18" y="348"/>
                  </a:lnTo>
                  <a:lnTo>
                    <a:pt x="9" y="348"/>
                  </a:lnTo>
                  <a:lnTo>
                    <a:pt x="0" y="348"/>
                  </a:lnTo>
                  <a:lnTo>
                    <a:pt x="0" y="327"/>
                  </a:lnTo>
                  <a:lnTo>
                    <a:pt x="7" y="327"/>
                  </a:lnTo>
                  <a:lnTo>
                    <a:pt x="13" y="327"/>
                  </a:lnTo>
                  <a:lnTo>
                    <a:pt x="20" y="327"/>
                  </a:lnTo>
                  <a:lnTo>
                    <a:pt x="25" y="325"/>
                  </a:lnTo>
                  <a:lnTo>
                    <a:pt x="28" y="323"/>
                  </a:lnTo>
                  <a:lnTo>
                    <a:pt x="32" y="320"/>
                  </a:lnTo>
                  <a:lnTo>
                    <a:pt x="34" y="316"/>
                  </a:lnTo>
                  <a:lnTo>
                    <a:pt x="35" y="310"/>
                  </a:lnTo>
                  <a:lnTo>
                    <a:pt x="35" y="305"/>
                  </a:lnTo>
                  <a:lnTo>
                    <a:pt x="35" y="299"/>
                  </a:lnTo>
                  <a:lnTo>
                    <a:pt x="35" y="76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4" name="Freeform 115"/>
            <p:cNvSpPr>
              <a:spLocks noEditPoints="1"/>
            </p:cNvSpPr>
            <p:nvPr userDrawn="1"/>
          </p:nvSpPr>
          <p:spPr bwMode="auto">
            <a:xfrm>
              <a:off x="5475" y="3837"/>
              <a:ext cx="59" cy="70"/>
            </a:xfrm>
            <a:custGeom>
              <a:avLst/>
              <a:gdLst/>
              <a:ahLst/>
              <a:cxnLst>
                <a:cxn ang="0">
                  <a:pos x="152" y="78"/>
                </a:cxn>
                <a:cxn ang="0">
                  <a:pos x="145" y="59"/>
                </a:cxn>
                <a:cxn ang="0">
                  <a:pos x="139" y="48"/>
                </a:cxn>
                <a:cxn ang="0">
                  <a:pos x="131" y="38"/>
                </a:cxn>
                <a:cxn ang="0">
                  <a:pos x="121" y="30"/>
                </a:cxn>
                <a:cxn ang="0">
                  <a:pos x="110" y="24"/>
                </a:cxn>
                <a:cxn ang="0">
                  <a:pos x="97" y="21"/>
                </a:cxn>
                <a:cxn ang="0">
                  <a:pos x="83" y="21"/>
                </a:cxn>
                <a:cxn ang="0">
                  <a:pos x="70" y="24"/>
                </a:cxn>
                <a:cxn ang="0">
                  <a:pos x="58" y="30"/>
                </a:cxn>
                <a:cxn ang="0">
                  <a:pos x="48" y="38"/>
                </a:cxn>
                <a:cxn ang="0">
                  <a:pos x="36" y="53"/>
                </a:cxn>
                <a:cxn ang="0">
                  <a:pos x="26" y="78"/>
                </a:cxn>
                <a:cxn ang="0">
                  <a:pos x="153" y="92"/>
                </a:cxn>
                <a:cxn ang="0">
                  <a:pos x="25" y="126"/>
                </a:cxn>
                <a:cxn ang="0">
                  <a:pos x="30" y="146"/>
                </a:cxn>
                <a:cxn ang="0">
                  <a:pos x="36" y="158"/>
                </a:cxn>
                <a:cxn ang="0">
                  <a:pos x="44" y="170"/>
                </a:cxn>
                <a:cxn ang="0">
                  <a:pos x="54" y="179"/>
                </a:cxn>
                <a:cxn ang="0">
                  <a:pos x="66" y="186"/>
                </a:cxn>
                <a:cxn ang="0">
                  <a:pos x="81" y="189"/>
                </a:cxn>
                <a:cxn ang="0">
                  <a:pos x="102" y="189"/>
                </a:cxn>
                <a:cxn ang="0">
                  <a:pos x="122" y="182"/>
                </a:cxn>
                <a:cxn ang="0">
                  <a:pos x="138" y="169"/>
                </a:cxn>
                <a:cxn ang="0">
                  <a:pos x="148" y="150"/>
                </a:cxn>
                <a:cxn ang="0">
                  <a:pos x="176" y="140"/>
                </a:cxn>
                <a:cxn ang="0">
                  <a:pos x="166" y="170"/>
                </a:cxn>
                <a:cxn ang="0">
                  <a:pos x="157" y="182"/>
                </a:cxn>
                <a:cxn ang="0">
                  <a:pos x="147" y="192"/>
                </a:cxn>
                <a:cxn ang="0">
                  <a:pos x="137" y="200"/>
                </a:cxn>
                <a:cxn ang="0">
                  <a:pos x="122" y="206"/>
                </a:cxn>
                <a:cxn ang="0">
                  <a:pos x="107" y="209"/>
                </a:cxn>
                <a:cxn ang="0">
                  <a:pos x="90" y="210"/>
                </a:cxn>
                <a:cxn ang="0">
                  <a:pos x="67" y="208"/>
                </a:cxn>
                <a:cxn ang="0">
                  <a:pos x="49" y="202"/>
                </a:cxn>
                <a:cxn ang="0">
                  <a:pos x="34" y="193"/>
                </a:cxn>
                <a:cxn ang="0">
                  <a:pos x="21" y="180"/>
                </a:cxn>
                <a:cxn ang="0">
                  <a:pos x="11" y="163"/>
                </a:cxn>
                <a:cxn ang="0">
                  <a:pos x="5" y="146"/>
                </a:cxn>
                <a:cxn ang="0">
                  <a:pos x="1" y="127"/>
                </a:cxn>
                <a:cxn ang="0">
                  <a:pos x="0" y="105"/>
                </a:cxn>
                <a:cxn ang="0">
                  <a:pos x="1" y="86"/>
                </a:cxn>
                <a:cxn ang="0">
                  <a:pos x="5" y="67"/>
                </a:cxn>
                <a:cxn ang="0">
                  <a:pos x="11" y="49"/>
                </a:cxn>
                <a:cxn ang="0">
                  <a:pos x="21" y="34"/>
                </a:cxn>
                <a:cxn ang="0">
                  <a:pos x="34" y="20"/>
                </a:cxn>
                <a:cxn ang="0">
                  <a:pos x="49" y="10"/>
                </a:cxn>
                <a:cxn ang="0">
                  <a:pos x="67" y="3"/>
                </a:cxn>
                <a:cxn ang="0">
                  <a:pos x="90" y="0"/>
                </a:cxn>
                <a:cxn ang="0">
                  <a:pos x="112" y="3"/>
                </a:cxn>
                <a:cxn ang="0">
                  <a:pos x="130" y="10"/>
                </a:cxn>
                <a:cxn ang="0">
                  <a:pos x="145" y="21"/>
                </a:cxn>
                <a:cxn ang="0">
                  <a:pos x="158" y="35"/>
                </a:cxn>
                <a:cxn ang="0">
                  <a:pos x="167" y="52"/>
                </a:cxn>
                <a:cxn ang="0">
                  <a:pos x="173" y="71"/>
                </a:cxn>
                <a:cxn ang="0">
                  <a:pos x="176" y="91"/>
                </a:cxn>
                <a:cxn ang="0">
                  <a:pos x="176" y="112"/>
                </a:cxn>
              </a:cxnLst>
              <a:rect l="0" t="0" r="r" b="b"/>
              <a:pathLst>
                <a:path w="176" h="210">
                  <a:moveTo>
                    <a:pt x="153" y="92"/>
                  </a:moveTo>
                  <a:lnTo>
                    <a:pt x="152" y="78"/>
                  </a:lnTo>
                  <a:lnTo>
                    <a:pt x="147" y="65"/>
                  </a:lnTo>
                  <a:lnTo>
                    <a:pt x="145" y="59"/>
                  </a:lnTo>
                  <a:lnTo>
                    <a:pt x="142" y="53"/>
                  </a:lnTo>
                  <a:lnTo>
                    <a:pt x="139" y="48"/>
                  </a:lnTo>
                  <a:lnTo>
                    <a:pt x="135" y="42"/>
                  </a:lnTo>
                  <a:lnTo>
                    <a:pt x="131" y="38"/>
                  </a:lnTo>
                  <a:lnTo>
                    <a:pt x="127" y="34"/>
                  </a:lnTo>
                  <a:lnTo>
                    <a:pt x="121" y="30"/>
                  </a:lnTo>
                  <a:lnTo>
                    <a:pt x="116" y="27"/>
                  </a:lnTo>
                  <a:lnTo>
                    <a:pt x="110" y="24"/>
                  </a:lnTo>
                  <a:lnTo>
                    <a:pt x="103" y="22"/>
                  </a:lnTo>
                  <a:lnTo>
                    <a:pt x="97" y="21"/>
                  </a:lnTo>
                  <a:lnTo>
                    <a:pt x="90" y="21"/>
                  </a:lnTo>
                  <a:lnTo>
                    <a:pt x="83" y="21"/>
                  </a:lnTo>
                  <a:lnTo>
                    <a:pt x="76" y="22"/>
                  </a:lnTo>
                  <a:lnTo>
                    <a:pt x="70" y="24"/>
                  </a:lnTo>
                  <a:lnTo>
                    <a:pt x="63" y="27"/>
                  </a:lnTo>
                  <a:lnTo>
                    <a:pt x="58" y="30"/>
                  </a:lnTo>
                  <a:lnTo>
                    <a:pt x="52" y="34"/>
                  </a:lnTo>
                  <a:lnTo>
                    <a:pt x="48" y="38"/>
                  </a:lnTo>
                  <a:lnTo>
                    <a:pt x="44" y="42"/>
                  </a:lnTo>
                  <a:lnTo>
                    <a:pt x="36" y="53"/>
                  </a:lnTo>
                  <a:lnTo>
                    <a:pt x="31" y="65"/>
                  </a:lnTo>
                  <a:lnTo>
                    <a:pt x="26" y="78"/>
                  </a:lnTo>
                  <a:lnTo>
                    <a:pt x="24" y="92"/>
                  </a:lnTo>
                  <a:lnTo>
                    <a:pt x="153" y="92"/>
                  </a:lnTo>
                  <a:close/>
                  <a:moveTo>
                    <a:pt x="24" y="112"/>
                  </a:moveTo>
                  <a:lnTo>
                    <a:pt x="25" y="126"/>
                  </a:lnTo>
                  <a:lnTo>
                    <a:pt x="27" y="139"/>
                  </a:lnTo>
                  <a:lnTo>
                    <a:pt x="30" y="146"/>
                  </a:lnTo>
                  <a:lnTo>
                    <a:pt x="33" y="153"/>
                  </a:lnTo>
                  <a:lnTo>
                    <a:pt x="36" y="158"/>
                  </a:lnTo>
                  <a:lnTo>
                    <a:pt x="39" y="165"/>
                  </a:lnTo>
                  <a:lnTo>
                    <a:pt x="44" y="170"/>
                  </a:lnTo>
                  <a:lnTo>
                    <a:pt x="49" y="174"/>
                  </a:lnTo>
                  <a:lnTo>
                    <a:pt x="54" y="179"/>
                  </a:lnTo>
                  <a:lnTo>
                    <a:pt x="60" y="183"/>
                  </a:lnTo>
                  <a:lnTo>
                    <a:pt x="66" y="186"/>
                  </a:lnTo>
                  <a:lnTo>
                    <a:pt x="74" y="188"/>
                  </a:lnTo>
                  <a:lnTo>
                    <a:pt x="81" y="189"/>
                  </a:lnTo>
                  <a:lnTo>
                    <a:pt x="90" y="190"/>
                  </a:lnTo>
                  <a:lnTo>
                    <a:pt x="102" y="189"/>
                  </a:lnTo>
                  <a:lnTo>
                    <a:pt x="113" y="186"/>
                  </a:lnTo>
                  <a:lnTo>
                    <a:pt x="122" y="182"/>
                  </a:lnTo>
                  <a:lnTo>
                    <a:pt x="131" y="176"/>
                  </a:lnTo>
                  <a:lnTo>
                    <a:pt x="138" y="169"/>
                  </a:lnTo>
                  <a:lnTo>
                    <a:pt x="144" y="160"/>
                  </a:lnTo>
                  <a:lnTo>
                    <a:pt x="148" y="150"/>
                  </a:lnTo>
                  <a:lnTo>
                    <a:pt x="152" y="140"/>
                  </a:lnTo>
                  <a:lnTo>
                    <a:pt x="176" y="140"/>
                  </a:lnTo>
                  <a:lnTo>
                    <a:pt x="171" y="155"/>
                  </a:lnTo>
                  <a:lnTo>
                    <a:pt x="166" y="170"/>
                  </a:lnTo>
                  <a:lnTo>
                    <a:pt x="161" y="175"/>
                  </a:lnTo>
                  <a:lnTo>
                    <a:pt x="157" y="182"/>
                  </a:lnTo>
                  <a:lnTo>
                    <a:pt x="153" y="187"/>
                  </a:lnTo>
                  <a:lnTo>
                    <a:pt x="147" y="192"/>
                  </a:lnTo>
                  <a:lnTo>
                    <a:pt x="142" y="196"/>
                  </a:lnTo>
                  <a:lnTo>
                    <a:pt x="137" y="200"/>
                  </a:lnTo>
                  <a:lnTo>
                    <a:pt x="130" y="203"/>
                  </a:lnTo>
                  <a:lnTo>
                    <a:pt x="122" y="206"/>
                  </a:lnTo>
                  <a:lnTo>
                    <a:pt x="115" y="208"/>
                  </a:lnTo>
                  <a:lnTo>
                    <a:pt x="107" y="209"/>
                  </a:lnTo>
                  <a:lnTo>
                    <a:pt x="99" y="210"/>
                  </a:lnTo>
                  <a:lnTo>
                    <a:pt x="90" y="210"/>
                  </a:lnTo>
                  <a:lnTo>
                    <a:pt x="78" y="210"/>
                  </a:lnTo>
                  <a:lnTo>
                    <a:pt x="67" y="208"/>
                  </a:lnTo>
                  <a:lnTo>
                    <a:pt x="58" y="206"/>
                  </a:lnTo>
                  <a:lnTo>
                    <a:pt x="49" y="202"/>
                  </a:lnTo>
                  <a:lnTo>
                    <a:pt x="40" y="198"/>
                  </a:lnTo>
                  <a:lnTo>
                    <a:pt x="34" y="193"/>
                  </a:lnTo>
                  <a:lnTo>
                    <a:pt x="27" y="186"/>
                  </a:lnTo>
                  <a:lnTo>
                    <a:pt x="21" y="180"/>
                  </a:lnTo>
                  <a:lnTo>
                    <a:pt x="16" y="172"/>
                  </a:lnTo>
                  <a:lnTo>
                    <a:pt x="11" y="163"/>
                  </a:lnTo>
                  <a:lnTo>
                    <a:pt x="8" y="155"/>
                  </a:lnTo>
                  <a:lnTo>
                    <a:pt x="5" y="146"/>
                  </a:lnTo>
                  <a:lnTo>
                    <a:pt x="3" y="136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0" y="105"/>
                  </a:lnTo>
                  <a:lnTo>
                    <a:pt x="0" y="95"/>
                  </a:lnTo>
                  <a:lnTo>
                    <a:pt x="1" y="86"/>
                  </a:lnTo>
                  <a:lnTo>
                    <a:pt x="3" y="76"/>
                  </a:lnTo>
                  <a:lnTo>
                    <a:pt x="5" y="67"/>
                  </a:lnTo>
                  <a:lnTo>
                    <a:pt x="8" y="58"/>
                  </a:lnTo>
                  <a:lnTo>
                    <a:pt x="11" y="49"/>
                  </a:lnTo>
                  <a:lnTo>
                    <a:pt x="16" y="41"/>
                  </a:lnTo>
                  <a:lnTo>
                    <a:pt x="21" y="34"/>
                  </a:lnTo>
                  <a:lnTo>
                    <a:pt x="27" y="26"/>
                  </a:lnTo>
                  <a:lnTo>
                    <a:pt x="34" y="20"/>
                  </a:lnTo>
                  <a:lnTo>
                    <a:pt x="40" y="14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7" y="3"/>
                  </a:lnTo>
                  <a:lnTo>
                    <a:pt x="78" y="1"/>
                  </a:lnTo>
                  <a:lnTo>
                    <a:pt x="90" y="0"/>
                  </a:lnTo>
                  <a:lnTo>
                    <a:pt x="101" y="1"/>
                  </a:lnTo>
                  <a:lnTo>
                    <a:pt x="112" y="3"/>
                  </a:lnTo>
                  <a:lnTo>
                    <a:pt x="121" y="6"/>
                  </a:lnTo>
                  <a:lnTo>
                    <a:pt x="130" y="10"/>
                  </a:lnTo>
                  <a:lnTo>
                    <a:pt x="139" y="15"/>
                  </a:lnTo>
                  <a:lnTo>
                    <a:pt x="145" y="21"/>
                  </a:lnTo>
                  <a:lnTo>
                    <a:pt x="152" y="27"/>
                  </a:lnTo>
                  <a:lnTo>
                    <a:pt x="158" y="35"/>
                  </a:lnTo>
                  <a:lnTo>
                    <a:pt x="162" y="44"/>
                  </a:lnTo>
                  <a:lnTo>
                    <a:pt x="167" y="52"/>
                  </a:lnTo>
                  <a:lnTo>
                    <a:pt x="170" y="62"/>
                  </a:lnTo>
                  <a:lnTo>
                    <a:pt x="173" y="71"/>
                  </a:lnTo>
                  <a:lnTo>
                    <a:pt x="175" y="81"/>
                  </a:lnTo>
                  <a:lnTo>
                    <a:pt x="176" y="91"/>
                  </a:lnTo>
                  <a:lnTo>
                    <a:pt x="176" y="102"/>
                  </a:lnTo>
                  <a:lnTo>
                    <a:pt x="176" y="112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5" name="Freeform 116"/>
            <p:cNvSpPr>
              <a:spLocks/>
            </p:cNvSpPr>
            <p:nvPr userDrawn="1"/>
          </p:nvSpPr>
          <p:spPr bwMode="auto">
            <a:xfrm>
              <a:off x="4666" y="3993"/>
              <a:ext cx="55" cy="66"/>
            </a:xfrm>
            <a:custGeom>
              <a:avLst/>
              <a:gdLst/>
              <a:ahLst/>
              <a:cxnLst>
                <a:cxn ang="0">
                  <a:pos x="29" y="178"/>
                </a:cxn>
                <a:cxn ang="0">
                  <a:pos x="165" y="178"/>
                </a:cxn>
                <a:cxn ang="0">
                  <a:pos x="165" y="199"/>
                </a:cxn>
                <a:cxn ang="0">
                  <a:pos x="0" y="199"/>
                </a:cxn>
                <a:cxn ang="0">
                  <a:pos x="0" y="179"/>
                </a:cxn>
                <a:cxn ang="0">
                  <a:pos x="130" y="20"/>
                </a:cxn>
                <a:cxn ang="0">
                  <a:pos x="9" y="20"/>
                </a:cxn>
                <a:cxn ang="0">
                  <a:pos x="9" y="0"/>
                </a:cxn>
                <a:cxn ang="0">
                  <a:pos x="160" y="0"/>
                </a:cxn>
                <a:cxn ang="0">
                  <a:pos x="160" y="17"/>
                </a:cxn>
                <a:cxn ang="0">
                  <a:pos x="29" y="178"/>
                </a:cxn>
              </a:cxnLst>
              <a:rect l="0" t="0" r="r" b="b"/>
              <a:pathLst>
                <a:path w="165" h="199">
                  <a:moveTo>
                    <a:pt x="29" y="178"/>
                  </a:moveTo>
                  <a:lnTo>
                    <a:pt x="165" y="178"/>
                  </a:lnTo>
                  <a:lnTo>
                    <a:pt x="165" y="199"/>
                  </a:lnTo>
                  <a:lnTo>
                    <a:pt x="0" y="199"/>
                  </a:lnTo>
                  <a:lnTo>
                    <a:pt x="0" y="179"/>
                  </a:lnTo>
                  <a:lnTo>
                    <a:pt x="130" y="20"/>
                  </a:lnTo>
                  <a:lnTo>
                    <a:pt x="9" y="20"/>
                  </a:lnTo>
                  <a:lnTo>
                    <a:pt x="9" y="0"/>
                  </a:lnTo>
                  <a:lnTo>
                    <a:pt x="160" y="0"/>
                  </a:lnTo>
                  <a:lnTo>
                    <a:pt x="160" y="17"/>
                  </a:lnTo>
                  <a:lnTo>
                    <a:pt x="29" y="178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6" name="Freeform 117"/>
            <p:cNvSpPr>
              <a:spLocks noEditPoints="1"/>
            </p:cNvSpPr>
            <p:nvPr userDrawn="1"/>
          </p:nvSpPr>
          <p:spPr bwMode="auto">
            <a:xfrm>
              <a:off x="4728" y="3991"/>
              <a:ext cx="61" cy="70"/>
            </a:xfrm>
            <a:custGeom>
              <a:avLst/>
              <a:gdLst/>
              <a:ahLst/>
              <a:cxnLst>
                <a:cxn ang="0">
                  <a:pos x="133" y="99"/>
                </a:cxn>
                <a:cxn ang="0">
                  <a:pos x="117" y="104"/>
                </a:cxn>
                <a:cxn ang="0">
                  <a:pos x="49" y="117"/>
                </a:cxn>
                <a:cxn ang="0">
                  <a:pos x="32" y="127"/>
                </a:cxn>
                <a:cxn ang="0">
                  <a:pos x="25" y="143"/>
                </a:cxn>
                <a:cxn ang="0">
                  <a:pos x="28" y="166"/>
                </a:cxn>
                <a:cxn ang="0">
                  <a:pos x="44" y="183"/>
                </a:cxn>
                <a:cxn ang="0">
                  <a:pos x="68" y="189"/>
                </a:cxn>
                <a:cxn ang="0">
                  <a:pos x="89" y="186"/>
                </a:cxn>
                <a:cxn ang="0">
                  <a:pos x="106" y="180"/>
                </a:cxn>
                <a:cxn ang="0">
                  <a:pos x="121" y="168"/>
                </a:cxn>
                <a:cxn ang="0">
                  <a:pos x="132" y="153"/>
                </a:cxn>
                <a:cxn ang="0">
                  <a:pos x="137" y="134"/>
                </a:cxn>
                <a:cxn ang="0">
                  <a:pos x="8" y="67"/>
                </a:cxn>
                <a:cxn ang="0">
                  <a:pos x="13" y="43"/>
                </a:cxn>
                <a:cxn ang="0">
                  <a:pos x="23" y="24"/>
                </a:cxn>
                <a:cxn ang="0">
                  <a:pos x="38" y="11"/>
                </a:cxn>
                <a:cxn ang="0">
                  <a:pos x="57" y="4"/>
                </a:cxn>
                <a:cxn ang="0">
                  <a:pos x="101" y="0"/>
                </a:cxn>
                <a:cxn ang="0">
                  <a:pos x="127" y="6"/>
                </a:cxn>
                <a:cxn ang="0">
                  <a:pos x="144" y="15"/>
                </a:cxn>
                <a:cxn ang="0">
                  <a:pos x="155" y="31"/>
                </a:cxn>
                <a:cxn ang="0">
                  <a:pos x="161" y="54"/>
                </a:cxn>
                <a:cxn ang="0">
                  <a:pos x="162" y="172"/>
                </a:cxn>
                <a:cxn ang="0">
                  <a:pos x="165" y="180"/>
                </a:cxn>
                <a:cxn ang="0">
                  <a:pos x="173" y="183"/>
                </a:cxn>
                <a:cxn ang="0">
                  <a:pos x="184" y="182"/>
                </a:cxn>
                <a:cxn ang="0">
                  <a:pos x="167" y="204"/>
                </a:cxn>
                <a:cxn ang="0">
                  <a:pos x="148" y="198"/>
                </a:cxn>
                <a:cxn ang="0">
                  <a:pos x="140" y="183"/>
                </a:cxn>
                <a:cxn ang="0">
                  <a:pos x="138" y="169"/>
                </a:cxn>
                <a:cxn ang="0">
                  <a:pos x="118" y="193"/>
                </a:cxn>
                <a:cxn ang="0">
                  <a:pos x="91" y="207"/>
                </a:cxn>
                <a:cxn ang="0">
                  <a:pos x="53" y="209"/>
                </a:cxn>
                <a:cxn ang="0">
                  <a:pos x="29" y="202"/>
                </a:cxn>
                <a:cxn ang="0">
                  <a:pos x="15" y="192"/>
                </a:cxn>
                <a:cxn ang="0">
                  <a:pos x="5" y="178"/>
                </a:cxn>
                <a:cxn ang="0">
                  <a:pos x="0" y="158"/>
                </a:cxn>
                <a:cxn ang="0">
                  <a:pos x="2" y="134"/>
                </a:cxn>
                <a:cxn ang="0">
                  <a:pos x="14" y="113"/>
                </a:cxn>
                <a:cxn ang="0">
                  <a:pos x="33" y="101"/>
                </a:cxn>
                <a:cxn ang="0">
                  <a:pos x="86" y="90"/>
                </a:cxn>
                <a:cxn ang="0">
                  <a:pos x="120" y="86"/>
                </a:cxn>
                <a:cxn ang="0">
                  <a:pos x="133" y="78"/>
                </a:cxn>
                <a:cxn ang="0">
                  <a:pos x="137" y="61"/>
                </a:cxn>
                <a:cxn ang="0">
                  <a:pos x="135" y="45"/>
                </a:cxn>
                <a:cxn ang="0">
                  <a:pos x="128" y="33"/>
                </a:cxn>
                <a:cxn ang="0">
                  <a:pos x="114" y="24"/>
                </a:cxn>
                <a:cxn ang="0">
                  <a:pos x="85" y="20"/>
                </a:cxn>
                <a:cxn ang="0">
                  <a:pos x="55" y="25"/>
                </a:cxn>
                <a:cxn ang="0">
                  <a:pos x="37" y="45"/>
                </a:cxn>
                <a:cxn ang="0">
                  <a:pos x="8" y="67"/>
                </a:cxn>
              </a:cxnLst>
              <a:rect l="0" t="0" r="r" b="b"/>
              <a:pathLst>
                <a:path w="184" h="209">
                  <a:moveTo>
                    <a:pt x="137" y="96"/>
                  </a:moveTo>
                  <a:lnTo>
                    <a:pt x="136" y="96"/>
                  </a:lnTo>
                  <a:lnTo>
                    <a:pt x="133" y="99"/>
                  </a:lnTo>
                  <a:lnTo>
                    <a:pt x="127" y="101"/>
                  </a:lnTo>
                  <a:lnTo>
                    <a:pt x="122" y="103"/>
                  </a:lnTo>
                  <a:lnTo>
                    <a:pt x="117" y="104"/>
                  </a:lnTo>
                  <a:lnTo>
                    <a:pt x="84" y="109"/>
                  </a:lnTo>
                  <a:lnTo>
                    <a:pt x="55" y="115"/>
                  </a:lnTo>
                  <a:lnTo>
                    <a:pt x="49" y="117"/>
                  </a:lnTo>
                  <a:lnTo>
                    <a:pt x="42" y="121"/>
                  </a:lnTo>
                  <a:lnTo>
                    <a:pt x="37" y="124"/>
                  </a:lnTo>
                  <a:lnTo>
                    <a:pt x="32" y="127"/>
                  </a:lnTo>
                  <a:lnTo>
                    <a:pt x="29" y="132"/>
                  </a:lnTo>
                  <a:lnTo>
                    <a:pt x="26" y="137"/>
                  </a:lnTo>
                  <a:lnTo>
                    <a:pt x="25" y="143"/>
                  </a:lnTo>
                  <a:lnTo>
                    <a:pt x="24" y="150"/>
                  </a:lnTo>
                  <a:lnTo>
                    <a:pt x="25" y="158"/>
                  </a:lnTo>
                  <a:lnTo>
                    <a:pt x="28" y="166"/>
                  </a:lnTo>
                  <a:lnTo>
                    <a:pt x="31" y="172"/>
                  </a:lnTo>
                  <a:lnTo>
                    <a:pt x="38" y="179"/>
                  </a:lnTo>
                  <a:lnTo>
                    <a:pt x="44" y="183"/>
                  </a:lnTo>
                  <a:lnTo>
                    <a:pt x="52" y="186"/>
                  </a:lnTo>
                  <a:lnTo>
                    <a:pt x="59" y="189"/>
                  </a:lnTo>
                  <a:lnTo>
                    <a:pt x="68" y="189"/>
                  </a:lnTo>
                  <a:lnTo>
                    <a:pt x="74" y="189"/>
                  </a:lnTo>
                  <a:lnTo>
                    <a:pt x="82" y="188"/>
                  </a:lnTo>
                  <a:lnTo>
                    <a:pt x="89" y="186"/>
                  </a:lnTo>
                  <a:lnTo>
                    <a:pt x="95" y="185"/>
                  </a:lnTo>
                  <a:lnTo>
                    <a:pt x="100" y="182"/>
                  </a:lnTo>
                  <a:lnTo>
                    <a:pt x="106" y="180"/>
                  </a:lnTo>
                  <a:lnTo>
                    <a:pt x="111" y="177"/>
                  </a:lnTo>
                  <a:lnTo>
                    <a:pt x="117" y="172"/>
                  </a:lnTo>
                  <a:lnTo>
                    <a:pt x="121" y="168"/>
                  </a:lnTo>
                  <a:lnTo>
                    <a:pt x="125" y="164"/>
                  </a:lnTo>
                  <a:lnTo>
                    <a:pt x="128" y="158"/>
                  </a:lnTo>
                  <a:lnTo>
                    <a:pt x="132" y="153"/>
                  </a:lnTo>
                  <a:lnTo>
                    <a:pt x="134" y="146"/>
                  </a:lnTo>
                  <a:lnTo>
                    <a:pt x="136" y="141"/>
                  </a:lnTo>
                  <a:lnTo>
                    <a:pt x="137" y="134"/>
                  </a:lnTo>
                  <a:lnTo>
                    <a:pt x="137" y="127"/>
                  </a:lnTo>
                  <a:lnTo>
                    <a:pt x="137" y="96"/>
                  </a:lnTo>
                  <a:close/>
                  <a:moveTo>
                    <a:pt x="8" y="67"/>
                  </a:moveTo>
                  <a:lnTo>
                    <a:pt x="9" y="58"/>
                  </a:lnTo>
                  <a:lnTo>
                    <a:pt x="11" y="50"/>
                  </a:lnTo>
                  <a:lnTo>
                    <a:pt x="13" y="43"/>
                  </a:lnTo>
                  <a:lnTo>
                    <a:pt x="15" y="36"/>
                  </a:lnTo>
                  <a:lnTo>
                    <a:pt x="18" y="30"/>
                  </a:lnTo>
                  <a:lnTo>
                    <a:pt x="23" y="24"/>
                  </a:lnTo>
                  <a:lnTo>
                    <a:pt x="27" y="20"/>
                  </a:lnTo>
                  <a:lnTo>
                    <a:pt x="32" y="16"/>
                  </a:lnTo>
                  <a:lnTo>
                    <a:pt x="38" y="11"/>
                  </a:lnTo>
                  <a:lnTo>
                    <a:pt x="43" y="8"/>
                  </a:lnTo>
                  <a:lnTo>
                    <a:pt x="50" y="6"/>
                  </a:lnTo>
                  <a:lnTo>
                    <a:pt x="57" y="4"/>
                  </a:lnTo>
                  <a:lnTo>
                    <a:pt x="72" y="1"/>
                  </a:lnTo>
                  <a:lnTo>
                    <a:pt x="89" y="0"/>
                  </a:lnTo>
                  <a:lnTo>
                    <a:pt x="101" y="0"/>
                  </a:lnTo>
                  <a:lnTo>
                    <a:pt x="114" y="2"/>
                  </a:lnTo>
                  <a:lnTo>
                    <a:pt x="121" y="4"/>
                  </a:lnTo>
                  <a:lnTo>
                    <a:pt x="127" y="6"/>
                  </a:lnTo>
                  <a:lnTo>
                    <a:pt x="133" y="8"/>
                  </a:lnTo>
                  <a:lnTo>
                    <a:pt x="138" y="11"/>
                  </a:lnTo>
                  <a:lnTo>
                    <a:pt x="144" y="15"/>
                  </a:lnTo>
                  <a:lnTo>
                    <a:pt x="148" y="20"/>
                  </a:lnTo>
                  <a:lnTo>
                    <a:pt x="151" y="24"/>
                  </a:lnTo>
                  <a:lnTo>
                    <a:pt x="155" y="31"/>
                  </a:lnTo>
                  <a:lnTo>
                    <a:pt x="158" y="37"/>
                  </a:lnTo>
                  <a:lnTo>
                    <a:pt x="160" y="45"/>
                  </a:lnTo>
                  <a:lnTo>
                    <a:pt x="161" y="54"/>
                  </a:lnTo>
                  <a:lnTo>
                    <a:pt x="162" y="63"/>
                  </a:lnTo>
                  <a:lnTo>
                    <a:pt x="162" y="169"/>
                  </a:lnTo>
                  <a:lnTo>
                    <a:pt x="162" y="172"/>
                  </a:lnTo>
                  <a:lnTo>
                    <a:pt x="162" y="175"/>
                  </a:lnTo>
                  <a:lnTo>
                    <a:pt x="163" y="178"/>
                  </a:lnTo>
                  <a:lnTo>
                    <a:pt x="165" y="180"/>
                  </a:lnTo>
                  <a:lnTo>
                    <a:pt x="167" y="181"/>
                  </a:lnTo>
                  <a:lnTo>
                    <a:pt x="170" y="182"/>
                  </a:lnTo>
                  <a:lnTo>
                    <a:pt x="173" y="183"/>
                  </a:lnTo>
                  <a:lnTo>
                    <a:pt x="176" y="183"/>
                  </a:lnTo>
                  <a:lnTo>
                    <a:pt x="179" y="183"/>
                  </a:lnTo>
                  <a:lnTo>
                    <a:pt x="184" y="182"/>
                  </a:lnTo>
                  <a:lnTo>
                    <a:pt x="184" y="203"/>
                  </a:lnTo>
                  <a:lnTo>
                    <a:pt x="176" y="204"/>
                  </a:lnTo>
                  <a:lnTo>
                    <a:pt x="167" y="204"/>
                  </a:lnTo>
                  <a:lnTo>
                    <a:pt x="160" y="203"/>
                  </a:lnTo>
                  <a:lnTo>
                    <a:pt x="153" y="202"/>
                  </a:lnTo>
                  <a:lnTo>
                    <a:pt x="148" y="198"/>
                  </a:lnTo>
                  <a:lnTo>
                    <a:pt x="145" y="194"/>
                  </a:lnTo>
                  <a:lnTo>
                    <a:pt x="141" y="189"/>
                  </a:lnTo>
                  <a:lnTo>
                    <a:pt x="140" y="183"/>
                  </a:lnTo>
                  <a:lnTo>
                    <a:pt x="139" y="177"/>
                  </a:lnTo>
                  <a:lnTo>
                    <a:pt x="139" y="169"/>
                  </a:lnTo>
                  <a:lnTo>
                    <a:pt x="138" y="169"/>
                  </a:lnTo>
                  <a:lnTo>
                    <a:pt x="132" y="178"/>
                  </a:lnTo>
                  <a:lnTo>
                    <a:pt x="125" y="186"/>
                  </a:lnTo>
                  <a:lnTo>
                    <a:pt x="118" y="193"/>
                  </a:lnTo>
                  <a:lnTo>
                    <a:pt x="110" y="199"/>
                  </a:lnTo>
                  <a:lnTo>
                    <a:pt x="101" y="204"/>
                  </a:lnTo>
                  <a:lnTo>
                    <a:pt x="91" y="207"/>
                  </a:lnTo>
                  <a:lnTo>
                    <a:pt x="80" y="209"/>
                  </a:lnTo>
                  <a:lnTo>
                    <a:pt x="66" y="209"/>
                  </a:lnTo>
                  <a:lnTo>
                    <a:pt x="53" y="209"/>
                  </a:lnTo>
                  <a:lnTo>
                    <a:pt x="40" y="206"/>
                  </a:lnTo>
                  <a:lnTo>
                    <a:pt x="35" y="204"/>
                  </a:lnTo>
                  <a:lnTo>
                    <a:pt x="29" y="202"/>
                  </a:lnTo>
                  <a:lnTo>
                    <a:pt x="24" y="198"/>
                  </a:lnTo>
                  <a:lnTo>
                    <a:pt x="19" y="195"/>
                  </a:lnTo>
                  <a:lnTo>
                    <a:pt x="15" y="192"/>
                  </a:lnTo>
                  <a:lnTo>
                    <a:pt x="11" y="188"/>
                  </a:lnTo>
                  <a:lnTo>
                    <a:pt x="8" y="182"/>
                  </a:lnTo>
                  <a:lnTo>
                    <a:pt x="5" y="178"/>
                  </a:lnTo>
                  <a:lnTo>
                    <a:pt x="2" y="171"/>
                  </a:lnTo>
                  <a:lnTo>
                    <a:pt x="1" y="166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5" y="126"/>
                  </a:lnTo>
                  <a:lnTo>
                    <a:pt x="9" y="119"/>
                  </a:lnTo>
                  <a:lnTo>
                    <a:pt x="14" y="113"/>
                  </a:lnTo>
                  <a:lnTo>
                    <a:pt x="19" y="109"/>
                  </a:lnTo>
                  <a:lnTo>
                    <a:pt x="26" y="104"/>
                  </a:lnTo>
                  <a:lnTo>
                    <a:pt x="33" y="101"/>
                  </a:lnTo>
                  <a:lnTo>
                    <a:pt x="50" y="96"/>
                  </a:lnTo>
                  <a:lnTo>
                    <a:pt x="67" y="92"/>
                  </a:lnTo>
                  <a:lnTo>
                    <a:pt x="86" y="90"/>
                  </a:lnTo>
                  <a:lnTo>
                    <a:pt x="106" y="87"/>
                  </a:lnTo>
                  <a:lnTo>
                    <a:pt x="113" y="87"/>
                  </a:lnTo>
                  <a:lnTo>
                    <a:pt x="120" y="86"/>
                  </a:lnTo>
                  <a:lnTo>
                    <a:pt x="125" y="84"/>
                  </a:lnTo>
                  <a:lnTo>
                    <a:pt x="130" y="82"/>
                  </a:lnTo>
                  <a:lnTo>
                    <a:pt x="133" y="78"/>
                  </a:lnTo>
                  <a:lnTo>
                    <a:pt x="135" y="74"/>
                  </a:lnTo>
                  <a:lnTo>
                    <a:pt x="137" y="68"/>
                  </a:lnTo>
                  <a:lnTo>
                    <a:pt x="137" y="61"/>
                  </a:lnTo>
                  <a:lnTo>
                    <a:pt x="137" y="55"/>
                  </a:lnTo>
                  <a:lnTo>
                    <a:pt x="136" y="49"/>
                  </a:lnTo>
                  <a:lnTo>
                    <a:pt x="135" y="45"/>
                  </a:lnTo>
                  <a:lnTo>
                    <a:pt x="133" y="41"/>
                  </a:lnTo>
                  <a:lnTo>
                    <a:pt x="131" y="36"/>
                  </a:lnTo>
                  <a:lnTo>
                    <a:pt x="128" y="33"/>
                  </a:lnTo>
                  <a:lnTo>
                    <a:pt x="125" y="31"/>
                  </a:lnTo>
                  <a:lnTo>
                    <a:pt x="122" y="28"/>
                  </a:lnTo>
                  <a:lnTo>
                    <a:pt x="114" y="24"/>
                  </a:lnTo>
                  <a:lnTo>
                    <a:pt x="106" y="21"/>
                  </a:lnTo>
                  <a:lnTo>
                    <a:pt x="96" y="20"/>
                  </a:lnTo>
                  <a:lnTo>
                    <a:pt x="85" y="20"/>
                  </a:lnTo>
                  <a:lnTo>
                    <a:pt x="74" y="20"/>
                  </a:lnTo>
                  <a:lnTo>
                    <a:pt x="65" y="22"/>
                  </a:lnTo>
                  <a:lnTo>
                    <a:pt x="55" y="25"/>
                  </a:lnTo>
                  <a:lnTo>
                    <a:pt x="47" y="31"/>
                  </a:lnTo>
                  <a:lnTo>
                    <a:pt x="42" y="37"/>
                  </a:lnTo>
                  <a:lnTo>
                    <a:pt x="37" y="45"/>
                  </a:lnTo>
                  <a:lnTo>
                    <a:pt x="33" y="55"/>
                  </a:lnTo>
                  <a:lnTo>
                    <a:pt x="32" y="67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7" name="Freeform 118"/>
            <p:cNvSpPr>
              <a:spLocks/>
            </p:cNvSpPr>
            <p:nvPr userDrawn="1"/>
          </p:nvSpPr>
          <p:spPr bwMode="auto">
            <a:xfrm>
              <a:off x="4828" y="3993"/>
              <a:ext cx="55" cy="66"/>
            </a:xfrm>
            <a:custGeom>
              <a:avLst/>
              <a:gdLst/>
              <a:ahLst/>
              <a:cxnLst>
                <a:cxn ang="0">
                  <a:pos x="29" y="178"/>
                </a:cxn>
                <a:cxn ang="0">
                  <a:pos x="167" y="178"/>
                </a:cxn>
                <a:cxn ang="0">
                  <a:pos x="167" y="199"/>
                </a:cxn>
                <a:cxn ang="0">
                  <a:pos x="0" y="199"/>
                </a:cxn>
                <a:cxn ang="0">
                  <a:pos x="0" y="179"/>
                </a:cxn>
                <a:cxn ang="0">
                  <a:pos x="130" y="20"/>
                </a:cxn>
                <a:cxn ang="0">
                  <a:pos x="9" y="20"/>
                </a:cxn>
                <a:cxn ang="0">
                  <a:pos x="9" y="0"/>
                </a:cxn>
                <a:cxn ang="0">
                  <a:pos x="161" y="0"/>
                </a:cxn>
                <a:cxn ang="0">
                  <a:pos x="161" y="17"/>
                </a:cxn>
                <a:cxn ang="0">
                  <a:pos x="29" y="178"/>
                </a:cxn>
              </a:cxnLst>
              <a:rect l="0" t="0" r="r" b="b"/>
              <a:pathLst>
                <a:path w="167" h="199">
                  <a:moveTo>
                    <a:pt x="29" y="178"/>
                  </a:moveTo>
                  <a:lnTo>
                    <a:pt x="167" y="178"/>
                  </a:lnTo>
                  <a:lnTo>
                    <a:pt x="167" y="199"/>
                  </a:lnTo>
                  <a:lnTo>
                    <a:pt x="0" y="199"/>
                  </a:lnTo>
                  <a:lnTo>
                    <a:pt x="0" y="179"/>
                  </a:lnTo>
                  <a:lnTo>
                    <a:pt x="130" y="20"/>
                  </a:lnTo>
                  <a:lnTo>
                    <a:pt x="9" y="20"/>
                  </a:lnTo>
                  <a:lnTo>
                    <a:pt x="9" y="0"/>
                  </a:lnTo>
                  <a:lnTo>
                    <a:pt x="161" y="0"/>
                  </a:lnTo>
                  <a:lnTo>
                    <a:pt x="161" y="17"/>
                  </a:lnTo>
                  <a:lnTo>
                    <a:pt x="29" y="178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8" name="Freeform 119"/>
            <p:cNvSpPr>
              <a:spLocks noEditPoints="1"/>
            </p:cNvSpPr>
            <p:nvPr userDrawn="1"/>
          </p:nvSpPr>
          <p:spPr bwMode="auto">
            <a:xfrm>
              <a:off x="4889" y="3991"/>
              <a:ext cx="61" cy="70"/>
            </a:xfrm>
            <a:custGeom>
              <a:avLst/>
              <a:gdLst/>
              <a:ahLst/>
              <a:cxnLst>
                <a:cxn ang="0">
                  <a:pos x="133" y="99"/>
                </a:cxn>
                <a:cxn ang="0">
                  <a:pos x="117" y="104"/>
                </a:cxn>
                <a:cxn ang="0">
                  <a:pos x="48" y="117"/>
                </a:cxn>
                <a:cxn ang="0">
                  <a:pos x="32" y="127"/>
                </a:cxn>
                <a:cxn ang="0">
                  <a:pos x="25" y="143"/>
                </a:cxn>
                <a:cxn ang="0">
                  <a:pos x="28" y="166"/>
                </a:cxn>
                <a:cxn ang="0">
                  <a:pos x="44" y="183"/>
                </a:cxn>
                <a:cxn ang="0">
                  <a:pos x="68" y="189"/>
                </a:cxn>
                <a:cxn ang="0">
                  <a:pos x="88" y="186"/>
                </a:cxn>
                <a:cxn ang="0">
                  <a:pos x="107" y="180"/>
                </a:cxn>
                <a:cxn ang="0">
                  <a:pos x="121" y="168"/>
                </a:cxn>
                <a:cxn ang="0">
                  <a:pos x="132" y="153"/>
                </a:cxn>
                <a:cxn ang="0">
                  <a:pos x="137" y="134"/>
                </a:cxn>
                <a:cxn ang="0">
                  <a:pos x="9" y="67"/>
                </a:cxn>
                <a:cxn ang="0">
                  <a:pos x="13" y="43"/>
                </a:cxn>
                <a:cxn ang="0">
                  <a:pos x="23" y="24"/>
                </a:cxn>
                <a:cxn ang="0">
                  <a:pos x="38" y="11"/>
                </a:cxn>
                <a:cxn ang="0">
                  <a:pos x="57" y="4"/>
                </a:cxn>
                <a:cxn ang="0">
                  <a:pos x="101" y="0"/>
                </a:cxn>
                <a:cxn ang="0">
                  <a:pos x="127" y="6"/>
                </a:cxn>
                <a:cxn ang="0">
                  <a:pos x="144" y="15"/>
                </a:cxn>
                <a:cxn ang="0">
                  <a:pos x="155" y="31"/>
                </a:cxn>
                <a:cxn ang="0">
                  <a:pos x="161" y="54"/>
                </a:cxn>
                <a:cxn ang="0">
                  <a:pos x="162" y="172"/>
                </a:cxn>
                <a:cxn ang="0">
                  <a:pos x="165" y="180"/>
                </a:cxn>
                <a:cxn ang="0">
                  <a:pos x="173" y="183"/>
                </a:cxn>
                <a:cxn ang="0">
                  <a:pos x="183" y="182"/>
                </a:cxn>
                <a:cxn ang="0">
                  <a:pos x="167" y="204"/>
                </a:cxn>
                <a:cxn ang="0">
                  <a:pos x="148" y="198"/>
                </a:cxn>
                <a:cxn ang="0">
                  <a:pos x="140" y="183"/>
                </a:cxn>
                <a:cxn ang="0">
                  <a:pos x="138" y="169"/>
                </a:cxn>
                <a:cxn ang="0">
                  <a:pos x="118" y="193"/>
                </a:cxn>
                <a:cxn ang="0">
                  <a:pos x="92" y="207"/>
                </a:cxn>
                <a:cxn ang="0">
                  <a:pos x="53" y="209"/>
                </a:cxn>
                <a:cxn ang="0">
                  <a:pos x="29" y="202"/>
                </a:cxn>
                <a:cxn ang="0">
                  <a:pos x="15" y="192"/>
                </a:cxn>
                <a:cxn ang="0">
                  <a:pos x="5" y="178"/>
                </a:cxn>
                <a:cxn ang="0">
                  <a:pos x="0" y="158"/>
                </a:cxn>
                <a:cxn ang="0">
                  <a:pos x="2" y="134"/>
                </a:cxn>
                <a:cxn ang="0">
                  <a:pos x="14" y="113"/>
                </a:cxn>
                <a:cxn ang="0">
                  <a:pos x="33" y="101"/>
                </a:cxn>
                <a:cxn ang="0">
                  <a:pos x="86" y="90"/>
                </a:cxn>
                <a:cxn ang="0">
                  <a:pos x="120" y="86"/>
                </a:cxn>
                <a:cxn ang="0">
                  <a:pos x="133" y="78"/>
                </a:cxn>
                <a:cxn ang="0">
                  <a:pos x="137" y="61"/>
                </a:cxn>
                <a:cxn ang="0">
                  <a:pos x="135" y="45"/>
                </a:cxn>
                <a:cxn ang="0">
                  <a:pos x="128" y="33"/>
                </a:cxn>
                <a:cxn ang="0">
                  <a:pos x="114" y="24"/>
                </a:cxn>
                <a:cxn ang="0">
                  <a:pos x="85" y="20"/>
                </a:cxn>
                <a:cxn ang="0">
                  <a:pos x="56" y="25"/>
                </a:cxn>
                <a:cxn ang="0">
                  <a:pos x="37" y="45"/>
                </a:cxn>
                <a:cxn ang="0">
                  <a:pos x="9" y="67"/>
                </a:cxn>
              </a:cxnLst>
              <a:rect l="0" t="0" r="r" b="b"/>
              <a:pathLst>
                <a:path w="183" h="209">
                  <a:moveTo>
                    <a:pt x="137" y="96"/>
                  </a:moveTo>
                  <a:lnTo>
                    <a:pt x="136" y="96"/>
                  </a:lnTo>
                  <a:lnTo>
                    <a:pt x="133" y="99"/>
                  </a:lnTo>
                  <a:lnTo>
                    <a:pt x="127" y="101"/>
                  </a:lnTo>
                  <a:lnTo>
                    <a:pt x="122" y="103"/>
                  </a:lnTo>
                  <a:lnTo>
                    <a:pt x="117" y="104"/>
                  </a:lnTo>
                  <a:lnTo>
                    <a:pt x="84" y="109"/>
                  </a:lnTo>
                  <a:lnTo>
                    <a:pt x="55" y="115"/>
                  </a:lnTo>
                  <a:lnTo>
                    <a:pt x="48" y="117"/>
                  </a:lnTo>
                  <a:lnTo>
                    <a:pt x="42" y="121"/>
                  </a:lnTo>
                  <a:lnTo>
                    <a:pt x="37" y="124"/>
                  </a:lnTo>
                  <a:lnTo>
                    <a:pt x="32" y="127"/>
                  </a:lnTo>
                  <a:lnTo>
                    <a:pt x="29" y="132"/>
                  </a:lnTo>
                  <a:lnTo>
                    <a:pt x="26" y="137"/>
                  </a:lnTo>
                  <a:lnTo>
                    <a:pt x="25" y="143"/>
                  </a:lnTo>
                  <a:lnTo>
                    <a:pt x="24" y="150"/>
                  </a:lnTo>
                  <a:lnTo>
                    <a:pt x="25" y="158"/>
                  </a:lnTo>
                  <a:lnTo>
                    <a:pt x="28" y="166"/>
                  </a:lnTo>
                  <a:lnTo>
                    <a:pt x="32" y="172"/>
                  </a:lnTo>
                  <a:lnTo>
                    <a:pt x="38" y="179"/>
                  </a:lnTo>
                  <a:lnTo>
                    <a:pt x="44" y="183"/>
                  </a:lnTo>
                  <a:lnTo>
                    <a:pt x="52" y="186"/>
                  </a:lnTo>
                  <a:lnTo>
                    <a:pt x="59" y="189"/>
                  </a:lnTo>
                  <a:lnTo>
                    <a:pt x="68" y="189"/>
                  </a:lnTo>
                  <a:lnTo>
                    <a:pt x="75" y="189"/>
                  </a:lnTo>
                  <a:lnTo>
                    <a:pt x="82" y="188"/>
                  </a:lnTo>
                  <a:lnTo>
                    <a:pt x="88" y="186"/>
                  </a:lnTo>
                  <a:lnTo>
                    <a:pt x="95" y="185"/>
                  </a:lnTo>
                  <a:lnTo>
                    <a:pt x="100" y="182"/>
                  </a:lnTo>
                  <a:lnTo>
                    <a:pt x="107" y="180"/>
                  </a:lnTo>
                  <a:lnTo>
                    <a:pt x="112" y="177"/>
                  </a:lnTo>
                  <a:lnTo>
                    <a:pt x="117" y="172"/>
                  </a:lnTo>
                  <a:lnTo>
                    <a:pt x="121" y="168"/>
                  </a:lnTo>
                  <a:lnTo>
                    <a:pt x="125" y="164"/>
                  </a:lnTo>
                  <a:lnTo>
                    <a:pt x="128" y="158"/>
                  </a:lnTo>
                  <a:lnTo>
                    <a:pt x="132" y="153"/>
                  </a:lnTo>
                  <a:lnTo>
                    <a:pt x="134" y="146"/>
                  </a:lnTo>
                  <a:lnTo>
                    <a:pt x="136" y="141"/>
                  </a:lnTo>
                  <a:lnTo>
                    <a:pt x="137" y="134"/>
                  </a:lnTo>
                  <a:lnTo>
                    <a:pt x="137" y="127"/>
                  </a:lnTo>
                  <a:lnTo>
                    <a:pt x="137" y="96"/>
                  </a:lnTo>
                  <a:close/>
                  <a:moveTo>
                    <a:pt x="9" y="67"/>
                  </a:moveTo>
                  <a:lnTo>
                    <a:pt x="9" y="58"/>
                  </a:lnTo>
                  <a:lnTo>
                    <a:pt x="11" y="50"/>
                  </a:lnTo>
                  <a:lnTo>
                    <a:pt x="13" y="43"/>
                  </a:lnTo>
                  <a:lnTo>
                    <a:pt x="15" y="36"/>
                  </a:lnTo>
                  <a:lnTo>
                    <a:pt x="18" y="30"/>
                  </a:lnTo>
                  <a:lnTo>
                    <a:pt x="23" y="24"/>
                  </a:lnTo>
                  <a:lnTo>
                    <a:pt x="27" y="20"/>
                  </a:lnTo>
                  <a:lnTo>
                    <a:pt x="32" y="16"/>
                  </a:lnTo>
                  <a:lnTo>
                    <a:pt x="38" y="11"/>
                  </a:lnTo>
                  <a:lnTo>
                    <a:pt x="44" y="8"/>
                  </a:lnTo>
                  <a:lnTo>
                    <a:pt x="50" y="6"/>
                  </a:lnTo>
                  <a:lnTo>
                    <a:pt x="57" y="4"/>
                  </a:lnTo>
                  <a:lnTo>
                    <a:pt x="72" y="1"/>
                  </a:lnTo>
                  <a:lnTo>
                    <a:pt x="88" y="0"/>
                  </a:lnTo>
                  <a:lnTo>
                    <a:pt x="101" y="0"/>
                  </a:lnTo>
                  <a:lnTo>
                    <a:pt x="114" y="2"/>
                  </a:lnTo>
                  <a:lnTo>
                    <a:pt x="121" y="4"/>
                  </a:lnTo>
                  <a:lnTo>
                    <a:pt x="127" y="6"/>
                  </a:lnTo>
                  <a:lnTo>
                    <a:pt x="133" y="8"/>
                  </a:lnTo>
                  <a:lnTo>
                    <a:pt x="138" y="11"/>
                  </a:lnTo>
                  <a:lnTo>
                    <a:pt x="144" y="15"/>
                  </a:lnTo>
                  <a:lnTo>
                    <a:pt x="148" y="20"/>
                  </a:lnTo>
                  <a:lnTo>
                    <a:pt x="152" y="24"/>
                  </a:lnTo>
                  <a:lnTo>
                    <a:pt x="155" y="31"/>
                  </a:lnTo>
                  <a:lnTo>
                    <a:pt x="158" y="37"/>
                  </a:lnTo>
                  <a:lnTo>
                    <a:pt x="160" y="45"/>
                  </a:lnTo>
                  <a:lnTo>
                    <a:pt x="161" y="54"/>
                  </a:lnTo>
                  <a:lnTo>
                    <a:pt x="162" y="63"/>
                  </a:lnTo>
                  <a:lnTo>
                    <a:pt x="162" y="169"/>
                  </a:lnTo>
                  <a:lnTo>
                    <a:pt x="162" y="172"/>
                  </a:lnTo>
                  <a:lnTo>
                    <a:pt x="162" y="175"/>
                  </a:lnTo>
                  <a:lnTo>
                    <a:pt x="163" y="178"/>
                  </a:lnTo>
                  <a:lnTo>
                    <a:pt x="165" y="180"/>
                  </a:lnTo>
                  <a:lnTo>
                    <a:pt x="167" y="181"/>
                  </a:lnTo>
                  <a:lnTo>
                    <a:pt x="169" y="182"/>
                  </a:lnTo>
                  <a:lnTo>
                    <a:pt x="173" y="183"/>
                  </a:lnTo>
                  <a:lnTo>
                    <a:pt x="176" y="183"/>
                  </a:lnTo>
                  <a:lnTo>
                    <a:pt x="179" y="183"/>
                  </a:lnTo>
                  <a:lnTo>
                    <a:pt x="183" y="182"/>
                  </a:lnTo>
                  <a:lnTo>
                    <a:pt x="183" y="203"/>
                  </a:lnTo>
                  <a:lnTo>
                    <a:pt x="176" y="204"/>
                  </a:lnTo>
                  <a:lnTo>
                    <a:pt x="167" y="204"/>
                  </a:lnTo>
                  <a:lnTo>
                    <a:pt x="160" y="203"/>
                  </a:lnTo>
                  <a:lnTo>
                    <a:pt x="153" y="202"/>
                  </a:lnTo>
                  <a:lnTo>
                    <a:pt x="148" y="198"/>
                  </a:lnTo>
                  <a:lnTo>
                    <a:pt x="145" y="194"/>
                  </a:lnTo>
                  <a:lnTo>
                    <a:pt x="141" y="189"/>
                  </a:lnTo>
                  <a:lnTo>
                    <a:pt x="140" y="183"/>
                  </a:lnTo>
                  <a:lnTo>
                    <a:pt x="139" y="177"/>
                  </a:lnTo>
                  <a:lnTo>
                    <a:pt x="139" y="169"/>
                  </a:lnTo>
                  <a:lnTo>
                    <a:pt x="138" y="169"/>
                  </a:lnTo>
                  <a:lnTo>
                    <a:pt x="132" y="178"/>
                  </a:lnTo>
                  <a:lnTo>
                    <a:pt x="125" y="186"/>
                  </a:lnTo>
                  <a:lnTo>
                    <a:pt x="118" y="193"/>
                  </a:lnTo>
                  <a:lnTo>
                    <a:pt x="110" y="199"/>
                  </a:lnTo>
                  <a:lnTo>
                    <a:pt x="101" y="204"/>
                  </a:lnTo>
                  <a:lnTo>
                    <a:pt x="92" y="207"/>
                  </a:lnTo>
                  <a:lnTo>
                    <a:pt x="80" y="209"/>
                  </a:lnTo>
                  <a:lnTo>
                    <a:pt x="66" y="209"/>
                  </a:lnTo>
                  <a:lnTo>
                    <a:pt x="53" y="209"/>
                  </a:lnTo>
                  <a:lnTo>
                    <a:pt x="40" y="206"/>
                  </a:lnTo>
                  <a:lnTo>
                    <a:pt x="34" y="204"/>
                  </a:lnTo>
                  <a:lnTo>
                    <a:pt x="29" y="202"/>
                  </a:lnTo>
                  <a:lnTo>
                    <a:pt x="24" y="198"/>
                  </a:lnTo>
                  <a:lnTo>
                    <a:pt x="19" y="195"/>
                  </a:lnTo>
                  <a:lnTo>
                    <a:pt x="15" y="192"/>
                  </a:lnTo>
                  <a:lnTo>
                    <a:pt x="11" y="188"/>
                  </a:lnTo>
                  <a:lnTo>
                    <a:pt x="7" y="182"/>
                  </a:lnTo>
                  <a:lnTo>
                    <a:pt x="5" y="178"/>
                  </a:lnTo>
                  <a:lnTo>
                    <a:pt x="3" y="171"/>
                  </a:lnTo>
                  <a:lnTo>
                    <a:pt x="1" y="166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5" y="126"/>
                  </a:lnTo>
                  <a:lnTo>
                    <a:pt x="9" y="119"/>
                  </a:lnTo>
                  <a:lnTo>
                    <a:pt x="14" y="113"/>
                  </a:lnTo>
                  <a:lnTo>
                    <a:pt x="19" y="109"/>
                  </a:lnTo>
                  <a:lnTo>
                    <a:pt x="26" y="104"/>
                  </a:lnTo>
                  <a:lnTo>
                    <a:pt x="33" y="101"/>
                  </a:lnTo>
                  <a:lnTo>
                    <a:pt x="50" y="96"/>
                  </a:lnTo>
                  <a:lnTo>
                    <a:pt x="68" y="92"/>
                  </a:lnTo>
                  <a:lnTo>
                    <a:pt x="86" y="90"/>
                  </a:lnTo>
                  <a:lnTo>
                    <a:pt x="106" y="87"/>
                  </a:lnTo>
                  <a:lnTo>
                    <a:pt x="113" y="87"/>
                  </a:lnTo>
                  <a:lnTo>
                    <a:pt x="120" y="86"/>
                  </a:lnTo>
                  <a:lnTo>
                    <a:pt x="125" y="84"/>
                  </a:lnTo>
                  <a:lnTo>
                    <a:pt x="129" y="82"/>
                  </a:lnTo>
                  <a:lnTo>
                    <a:pt x="133" y="78"/>
                  </a:lnTo>
                  <a:lnTo>
                    <a:pt x="135" y="74"/>
                  </a:lnTo>
                  <a:lnTo>
                    <a:pt x="137" y="68"/>
                  </a:lnTo>
                  <a:lnTo>
                    <a:pt x="137" y="61"/>
                  </a:lnTo>
                  <a:lnTo>
                    <a:pt x="137" y="55"/>
                  </a:lnTo>
                  <a:lnTo>
                    <a:pt x="136" y="49"/>
                  </a:lnTo>
                  <a:lnTo>
                    <a:pt x="135" y="45"/>
                  </a:lnTo>
                  <a:lnTo>
                    <a:pt x="133" y="41"/>
                  </a:lnTo>
                  <a:lnTo>
                    <a:pt x="131" y="36"/>
                  </a:lnTo>
                  <a:lnTo>
                    <a:pt x="128" y="33"/>
                  </a:lnTo>
                  <a:lnTo>
                    <a:pt x="125" y="31"/>
                  </a:lnTo>
                  <a:lnTo>
                    <a:pt x="122" y="28"/>
                  </a:lnTo>
                  <a:lnTo>
                    <a:pt x="114" y="24"/>
                  </a:lnTo>
                  <a:lnTo>
                    <a:pt x="106" y="21"/>
                  </a:lnTo>
                  <a:lnTo>
                    <a:pt x="96" y="20"/>
                  </a:lnTo>
                  <a:lnTo>
                    <a:pt x="85" y="20"/>
                  </a:lnTo>
                  <a:lnTo>
                    <a:pt x="74" y="20"/>
                  </a:lnTo>
                  <a:lnTo>
                    <a:pt x="65" y="22"/>
                  </a:lnTo>
                  <a:lnTo>
                    <a:pt x="56" y="25"/>
                  </a:lnTo>
                  <a:lnTo>
                    <a:pt x="47" y="31"/>
                  </a:lnTo>
                  <a:lnTo>
                    <a:pt x="42" y="37"/>
                  </a:lnTo>
                  <a:lnTo>
                    <a:pt x="37" y="45"/>
                  </a:lnTo>
                  <a:lnTo>
                    <a:pt x="33" y="55"/>
                  </a:lnTo>
                  <a:lnTo>
                    <a:pt x="32" y="67"/>
                  </a:lnTo>
                  <a:lnTo>
                    <a:pt x="9" y="67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9" name="Freeform 120"/>
            <p:cNvSpPr>
              <a:spLocks noEditPoints="1"/>
            </p:cNvSpPr>
            <p:nvPr userDrawn="1"/>
          </p:nvSpPr>
          <p:spPr bwMode="auto">
            <a:xfrm>
              <a:off x="4959" y="3991"/>
              <a:ext cx="61" cy="93"/>
            </a:xfrm>
            <a:custGeom>
              <a:avLst/>
              <a:gdLst/>
              <a:ahLst/>
              <a:cxnLst>
                <a:cxn ang="0">
                  <a:pos x="85" y="20"/>
                </a:cxn>
                <a:cxn ang="0">
                  <a:pos x="68" y="23"/>
                </a:cxn>
                <a:cxn ang="0">
                  <a:pos x="54" y="31"/>
                </a:cxn>
                <a:cxn ang="0">
                  <a:pos x="44" y="40"/>
                </a:cxn>
                <a:cxn ang="0">
                  <a:pos x="36" y="51"/>
                </a:cxn>
                <a:cxn ang="0">
                  <a:pos x="31" y="65"/>
                </a:cxn>
                <a:cxn ang="0">
                  <a:pos x="25" y="88"/>
                </a:cxn>
                <a:cxn ang="0">
                  <a:pos x="26" y="119"/>
                </a:cxn>
                <a:cxn ang="0">
                  <a:pos x="31" y="142"/>
                </a:cxn>
                <a:cxn ang="0">
                  <a:pos x="37" y="156"/>
                </a:cxn>
                <a:cxn ang="0">
                  <a:pos x="45" y="168"/>
                </a:cxn>
                <a:cxn ang="0">
                  <a:pos x="56" y="178"/>
                </a:cxn>
                <a:cxn ang="0">
                  <a:pos x="70" y="185"/>
                </a:cxn>
                <a:cxn ang="0">
                  <a:pos x="86" y="189"/>
                </a:cxn>
                <a:cxn ang="0">
                  <a:pos x="103" y="189"/>
                </a:cxn>
                <a:cxn ang="0">
                  <a:pos x="118" y="185"/>
                </a:cxn>
                <a:cxn ang="0">
                  <a:pos x="130" y="178"/>
                </a:cxn>
                <a:cxn ang="0">
                  <a:pos x="140" y="168"/>
                </a:cxn>
                <a:cxn ang="0">
                  <a:pos x="148" y="156"/>
                </a:cxn>
                <a:cxn ang="0">
                  <a:pos x="154" y="142"/>
                </a:cxn>
                <a:cxn ang="0">
                  <a:pos x="159" y="119"/>
                </a:cxn>
                <a:cxn ang="0">
                  <a:pos x="159" y="89"/>
                </a:cxn>
                <a:cxn ang="0">
                  <a:pos x="154" y="67"/>
                </a:cxn>
                <a:cxn ang="0">
                  <a:pos x="148" y="53"/>
                </a:cxn>
                <a:cxn ang="0">
                  <a:pos x="140" y="41"/>
                </a:cxn>
                <a:cxn ang="0">
                  <a:pos x="130" y="31"/>
                </a:cxn>
                <a:cxn ang="0">
                  <a:pos x="118" y="24"/>
                </a:cxn>
                <a:cxn ang="0">
                  <a:pos x="103" y="20"/>
                </a:cxn>
                <a:cxn ang="0">
                  <a:pos x="0" y="5"/>
                </a:cxn>
                <a:cxn ang="0">
                  <a:pos x="23" y="43"/>
                </a:cxn>
                <a:cxn ang="0">
                  <a:pos x="29" y="33"/>
                </a:cxn>
                <a:cxn ang="0">
                  <a:pos x="43" y="17"/>
                </a:cxn>
                <a:cxn ang="0">
                  <a:pos x="61" y="6"/>
                </a:cxn>
                <a:cxn ang="0">
                  <a:pos x="83" y="1"/>
                </a:cxn>
                <a:cxn ang="0">
                  <a:pos x="105" y="0"/>
                </a:cxn>
                <a:cxn ang="0">
                  <a:pos x="126" y="4"/>
                </a:cxn>
                <a:cxn ang="0">
                  <a:pos x="142" y="13"/>
                </a:cxn>
                <a:cxn ang="0">
                  <a:pos x="156" y="24"/>
                </a:cxn>
                <a:cxn ang="0">
                  <a:pos x="167" y="38"/>
                </a:cxn>
                <a:cxn ang="0">
                  <a:pos x="175" y="55"/>
                </a:cxn>
                <a:cxn ang="0">
                  <a:pos x="181" y="74"/>
                </a:cxn>
                <a:cxn ang="0">
                  <a:pos x="184" y="94"/>
                </a:cxn>
                <a:cxn ang="0">
                  <a:pos x="184" y="115"/>
                </a:cxn>
                <a:cxn ang="0">
                  <a:pos x="181" y="136"/>
                </a:cxn>
                <a:cxn ang="0">
                  <a:pos x="175" y="154"/>
                </a:cxn>
                <a:cxn ang="0">
                  <a:pos x="167" y="170"/>
                </a:cxn>
                <a:cxn ang="0">
                  <a:pos x="156" y="185"/>
                </a:cxn>
                <a:cxn ang="0">
                  <a:pos x="142" y="196"/>
                </a:cxn>
                <a:cxn ang="0">
                  <a:pos x="126" y="205"/>
                </a:cxn>
                <a:cxn ang="0">
                  <a:pos x="105" y="209"/>
                </a:cxn>
                <a:cxn ang="0">
                  <a:pos x="84" y="209"/>
                </a:cxn>
                <a:cxn ang="0">
                  <a:pos x="63" y="204"/>
                </a:cxn>
                <a:cxn ang="0">
                  <a:pos x="45" y="193"/>
                </a:cxn>
                <a:cxn ang="0">
                  <a:pos x="31" y="176"/>
                </a:cxn>
                <a:cxn ang="0">
                  <a:pos x="25" y="166"/>
                </a:cxn>
                <a:cxn ang="0">
                  <a:pos x="0" y="277"/>
                </a:cxn>
              </a:cxnLst>
              <a:rect l="0" t="0" r="r" b="b"/>
              <a:pathLst>
                <a:path w="184" h="277">
                  <a:moveTo>
                    <a:pt x="94" y="20"/>
                  </a:moveTo>
                  <a:lnTo>
                    <a:pt x="85" y="20"/>
                  </a:lnTo>
                  <a:lnTo>
                    <a:pt x="76" y="21"/>
                  </a:lnTo>
                  <a:lnTo>
                    <a:pt x="68" y="23"/>
                  </a:lnTo>
                  <a:lnTo>
                    <a:pt x="61" y="27"/>
                  </a:lnTo>
                  <a:lnTo>
                    <a:pt x="54" y="31"/>
                  </a:lnTo>
                  <a:lnTo>
                    <a:pt x="49" y="35"/>
                  </a:lnTo>
                  <a:lnTo>
                    <a:pt x="44" y="40"/>
                  </a:lnTo>
                  <a:lnTo>
                    <a:pt x="39" y="45"/>
                  </a:lnTo>
                  <a:lnTo>
                    <a:pt x="36" y="51"/>
                  </a:lnTo>
                  <a:lnTo>
                    <a:pt x="33" y="58"/>
                  </a:lnTo>
                  <a:lnTo>
                    <a:pt x="31" y="65"/>
                  </a:lnTo>
                  <a:lnTo>
                    <a:pt x="29" y="72"/>
                  </a:lnTo>
                  <a:lnTo>
                    <a:pt x="25" y="88"/>
                  </a:lnTo>
                  <a:lnTo>
                    <a:pt x="25" y="104"/>
                  </a:lnTo>
                  <a:lnTo>
                    <a:pt x="26" y="119"/>
                  </a:lnTo>
                  <a:lnTo>
                    <a:pt x="29" y="135"/>
                  </a:lnTo>
                  <a:lnTo>
                    <a:pt x="31" y="142"/>
                  </a:lnTo>
                  <a:lnTo>
                    <a:pt x="34" y="150"/>
                  </a:lnTo>
                  <a:lnTo>
                    <a:pt x="37" y="156"/>
                  </a:lnTo>
                  <a:lnTo>
                    <a:pt x="40" y="163"/>
                  </a:lnTo>
                  <a:lnTo>
                    <a:pt x="45" y="168"/>
                  </a:lnTo>
                  <a:lnTo>
                    <a:pt x="50" y="173"/>
                  </a:lnTo>
                  <a:lnTo>
                    <a:pt x="56" y="178"/>
                  </a:lnTo>
                  <a:lnTo>
                    <a:pt x="62" y="182"/>
                  </a:lnTo>
                  <a:lnTo>
                    <a:pt x="70" y="185"/>
                  </a:lnTo>
                  <a:lnTo>
                    <a:pt x="77" y="188"/>
                  </a:lnTo>
                  <a:lnTo>
                    <a:pt x="86" y="189"/>
                  </a:lnTo>
                  <a:lnTo>
                    <a:pt x="94" y="189"/>
                  </a:lnTo>
                  <a:lnTo>
                    <a:pt x="103" y="189"/>
                  </a:lnTo>
                  <a:lnTo>
                    <a:pt x="111" y="188"/>
                  </a:lnTo>
                  <a:lnTo>
                    <a:pt x="118" y="185"/>
                  </a:lnTo>
                  <a:lnTo>
                    <a:pt x="125" y="182"/>
                  </a:lnTo>
                  <a:lnTo>
                    <a:pt x="130" y="178"/>
                  </a:lnTo>
                  <a:lnTo>
                    <a:pt x="135" y="173"/>
                  </a:lnTo>
                  <a:lnTo>
                    <a:pt x="140" y="168"/>
                  </a:lnTo>
                  <a:lnTo>
                    <a:pt x="144" y="163"/>
                  </a:lnTo>
                  <a:lnTo>
                    <a:pt x="148" y="156"/>
                  </a:lnTo>
                  <a:lnTo>
                    <a:pt x="152" y="150"/>
                  </a:lnTo>
                  <a:lnTo>
                    <a:pt x="154" y="142"/>
                  </a:lnTo>
                  <a:lnTo>
                    <a:pt x="156" y="135"/>
                  </a:lnTo>
                  <a:lnTo>
                    <a:pt x="159" y="119"/>
                  </a:lnTo>
                  <a:lnTo>
                    <a:pt x="159" y="104"/>
                  </a:lnTo>
                  <a:lnTo>
                    <a:pt x="159" y="89"/>
                  </a:lnTo>
                  <a:lnTo>
                    <a:pt x="156" y="74"/>
                  </a:lnTo>
                  <a:lnTo>
                    <a:pt x="154" y="67"/>
                  </a:lnTo>
                  <a:lnTo>
                    <a:pt x="152" y="60"/>
                  </a:lnTo>
                  <a:lnTo>
                    <a:pt x="148" y="53"/>
                  </a:lnTo>
                  <a:lnTo>
                    <a:pt x="144" y="47"/>
                  </a:lnTo>
                  <a:lnTo>
                    <a:pt x="140" y="41"/>
                  </a:lnTo>
                  <a:lnTo>
                    <a:pt x="135" y="36"/>
                  </a:lnTo>
                  <a:lnTo>
                    <a:pt x="130" y="31"/>
                  </a:lnTo>
                  <a:lnTo>
                    <a:pt x="125" y="28"/>
                  </a:lnTo>
                  <a:lnTo>
                    <a:pt x="118" y="24"/>
                  </a:lnTo>
                  <a:lnTo>
                    <a:pt x="111" y="22"/>
                  </a:lnTo>
                  <a:lnTo>
                    <a:pt x="103" y="20"/>
                  </a:lnTo>
                  <a:lnTo>
                    <a:pt x="94" y="20"/>
                  </a:lnTo>
                  <a:close/>
                  <a:moveTo>
                    <a:pt x="0" y="5"/>
                  </a:moveTo>
                  <a:lnTo>
                    <a:pt x="23" y="5"/>
                  </a:lnTo>
                  <a:lnTo>
                    <a:pt x="23" y="43"/>
                  </a:lnTo>
                  <a:lnTo>
                    <a:pt x="24" y="43"/>
                  </a:lnTo>
                  <a:lnTo>
                    <a:pt x="29" y="33"/>
                  </a:lnTo>
                  <a:lnTo>
                    <a:pt x="35" y="24"/>
                  </a:lnTo>
                  <a:lnTo>
                    <a:pt x="43" y="17"/>
                  </a:lnTo>
                  <a:lnTo>
                    <a:pt x="51" y="11"/>
                  </a:lnTo>
                  <a:lnTo>
                    <a:pt x="61" y="6"/>
                  </a:lnTo>
                  <a:lnTo>
                    <a:pt x="72" y="3"/>
                  </a:lnTo>
                  <a:lnTo>
                    <a:pt x="83" y="1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6" y="2"/>
                  </a:lnTo>
                  <a:lnTo>
                    <a:pt x="126" y="4"/>
                  </a:lnTo>
                  <a:lnTo>
                    <a:pt x="134" y="8"/>
                  </a:lnTo>
                  <a:lnTo>
                    <a:pt x="142" y="13"/>
                  </a:lnTo>
                  <a:lnTo>
                    <a:pt x="149" y="18"/>
                  </a:lnTo>
                  <a:lnTo>
                    <a:pt x="156" y="24"/>
                  </a:lnTo>
                  <a:lnTo>
                    <a:pt x="161" y="31"/>
                  </a:lnTo>
                  <a:lnTo>
                    <a:pt x="167" y="38"/>
                  </a:lnTo>
                  <a:lnTo>
                    <a:pt x="171" y="46"/>
                  </a:lnTo>
                  <a:lnTo>
                    <a:pt x="175" y="55"/>
                  </a:lnTo>
                  <a:lnTo>
                    <a:pt x="179" y="64"/>
                  </a:lnTo>
                  <a:lnTo>
                    <a:pt x="181" y="74"/>
                  </a:lnTo>
                  <a:lnTo>
                    <a:pt x="183" y="84"/>
                  </a:lnTo>
                  <a:lnTo>
                    <a:pt x="184" y="94"/>
                  </a:lnTo>
                  <a:lnTo>
                    <a:pt x="184" y="104"/>
                  </a:lnTo>
                  <a:lnTo>
                    <a:pt x="184" y="115"/>
                  </a:lnTo>
                  <a:lnTo>
                    <a:pt x="183" y="125"/>
                  </a:lnTo>
                  <a:lnTo>
                    <a:pt x="181" y="136"/>
                  </a:lnTo>
                  <a:lnTo>
                    <a:pt x="179" y="144"/>
                  </a:lnTo>
                  <a:lnTo>
                    <a:pt x="175" y="154"/>
                  </a:lnTo>
                  <a:lnTo>
                    <a:pt x="171" y="163"/>
                  </a:lnTo>
                  <a:lnTo>
                    <a:pt x="167" y="170"/>
                  </a:lnTo>
                  <a:lnTo>
                    <a:pt x="161" y="178"/>
                  </a:lnTo>
                  <a:lnTo>
                    <a:pt x="156" y="185"/>
                  </a:lnTo>
                  <a:lnTo>
                    <a:pt x="149" y="191"/>
                  </a:lnTo>
                  <a:lnTo>
                    <a:pt x="142" y="196"/>
                  </a:lnTo>
                  <a:lnTo>
                    <a:pt x="134" y="200"/>
                  </a:lnTo>
                  <a:lnTo>
                    <a:pt x="126" y="205"/>
                  </a:lnTo>
                  <a:lnTo>
                    <a:pt x="116" y="207"/>
                  </a:lnTo>
                  <a:lnTo>
                    <a:pt x="105" y="209"/>
                  </a:lnTo>
                  <a:lnTo>
                    <a:pt x="94" y="209"/>
                  </a:lnTo>
                  <a:lnTo>
                    <a:pt x="84" y="209"/>
                  </a:lnTo>
                  <a:lnTo>
                    <a:pt x="73" y="207"/>
                  </a:lnTo>
                  <a:lnTo>
                    <a:pt x="63" y="204"/>
                  </a:lnTo>
                  <a:lnTo>
                    <a:pt x="53" y="198"/>
                  </a:lnTo>
                  <a:lnTo>
                    <a:pt x="45" y="193"/>
                  </a:lnTo>
                  <a:lnTo>
                    <a:pt x="37" y="185"/>
                  </a:lnTo>
                  <a:lnTo>
                    <a:pt x="31" y="176"/>
                  </a:lnTo>
                  <a:lnTo>
                    <a:pt x="26" y="166"/>
                  </a:lnTo>
                  <a:lnTo>
                    <a:pt x="25" y="166"/>
                  </a:lnTo>
                  <a:lnTo>
                    <a:pt x="25" y="277"/>
                  </a:lnTo>
                  <a:lnTo>
                    <a:pt x="0" y="27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0" name="Freeform 121"/>
            <p:cNvSpPr>
              <a:spLocks noEditPoints="1"/>
            </p:cNvSpPr>
            <p:nvPr userDrawn="1"/>
          </p:nvSpPr>
          <p:spPr bwMode="auto">
            <a:xfrm>
              <a:off x="5029" y="3991"/>
              <a:ext cx="63" cy="70"/>
            </a:xfrm>
            <a:custGeom>
              <a:avLst/>
              <a:gdLst/>
              <a:ahLst/>
              <a:cxnLst>
                <a:cxn ang="0">
                  <a:pos x="26" y="121"/>
                </a:cxn>
                <a:cxn ang="0">
                  <a:pos x="31" y="143"/>
                </a:cxn>
                <a:cxn ang="0">
                  <a:pos x="42" y="163"/>
                </a:cxn>
                <a:cxn ang="0">
                  <a:pos x="57" y="178"/>
                </a:cxn>
                <a:cxn ang="0">
                  <a:pos x="78" y="188"/>
                </a:cxn>
                <a:cxn ang="0">
                  <a:pos x="103" y="189"/>
                </a:cxn>
                <a:cxn ang="0">
                  <a:pos x="124" y="182"/>
                </a:cxn>
                <a:cxn ang="0">
                  <a:pos x="142" y="168"/>
                </a:cxn>
                <a:cxn ang="0">
                  <a:pos x="153" y="150"/>
                </a:cxn>
                <a:cxn ang="0">
                  <a:pos x="161" y="128"/>
                </a:cxn>
                <a:cxn ang="0">
                  <a:pos x="164" y="104"/>
                </a:cxn>
                <a:cxn ang="0">
                  <a:pos x="161" y="82"/>
                </a:cxn>
                <a:cxn ang="0">
                  <a:pos x="153" y="59"/>
                </a:cxn>
                <a:cxn ang="0">
                  <a:pos x="142" y="41"/>
                </a:cxn>
                <a:cxn ang="0">
                  <a:pos x="124" y="28"/>
                </a:cxn>
                <a:cxn ang="0">
                  <a:pos x="103" y="20"/>
                </a:cxn>
                <a:cxn ang="0">
                  <a:pos x="78" y="22"/>
                </a:cxn>
                <a:cxn ang="0">
                  <a:pos x="57" y="31"/>
                </a:cxn>
                <a:cxn ang="0">
                  <a:pos x="42" y="46"/>
                </a:cxn>
                <a:cxn ang="0">
                  <a:pos x="31" y="67"/>
                </a:cxn>
                <a:cxn ang="0">
                  <a:pos x="26" y="89"/>
                </a:cxn>
                <a:cxn ang="0">
                  <a:pos x="188" y="104"/>
                </a:cxn>
                <a:cxn ang="0">
                  <a:pos x="185" y="136"/>
                </a:cxn>
                <a:cxn ang="0">
                  <a:pos x="174" y="163"/>
                </a:cxn>
                <a:cxn ang="0">
                  <a:pos x="158" y="185"/>
                </a:cxn>
                <a:cxn ang="0">
                  <a:pos x="134" y="202"/>
                </a:cxn>
                <a:cxn ang="0">
                  <a:pos x="105" y="209"/>
                </a:cxn>
                <a:cxn ang="0">
                  <a:pos x="72" y="207"/>
                </a:cxn>
                <a:cxn ang="0">
                  <a:pos x="45" y="196"/>
                </a:cxn>
                <a:cxn ang="0">
                  <a:pos x="25" y="179"/>
                </a:cxn>
                <a:cxn ang="0">
                  <a:pos x="10" y="154"/>
                </a:cxn>
                <a:cxn ang="0">
                  <a:pos x="2" y="125"/>
                </a:cxn>
                <a:cxn ang="0">
                  <a:pos x="1" y="94"/>
                </a:cxn>
                <a:cxn ang="0">
                  <a:pos x="7" y="64"/>
                </a:cxn>
                <a:cxn ang="0">
                  <a:pos x="20" y="38"/>
                </a:cxn>
                <a:cxn ang="0">
                  <a:pos x="38" y="18"/>
                </a:cxn>
                <a:cxn ang="0">
                  <a:pos x="63" y="4"/>
                </a:cxn>
                <a:cxn ang="0">
                  <a:pos x="94" y="0"/>
                </a:cxn>
                <a:cxn ang="0">
                  <a:pos x="125" y="4"/>
                </a:cxn>
                <a:cxn ang="0">
                  <a:pos x="150" y="18"/>
                </a:cxn>
                <a:cxn ang="0">
                  <a:pos x="170" y="38"/>
                </a:cxn>
                <a:cxn ang="0">
                  <a:pos x="182" y="64"/>
                </a:cxn>
                <a:cxn ang="0">
                  <a:pos x="188" y="94"/>
                </a:cxn>
              </a:cxnLst>
              <a:rect l="0" t="0" r="r" b="b"/>
              <a:pathLst>
                <a:path w="188" h="209">
                  <a:moveTo>
                    <a:pt x="25" y="104"/>
                  </a:moveTo>
                  <a:lnTo>
                    <a:pt x="25" y="112"/>
                  </a:lnTo>
                  <a:lnTo>
                    <a:pt x="26" y="121"/>
                  </a:lnTo>
                  <a:lnTo>
                    <a:pt x="27" y="128"/>
                  </a:lnTo>
                  <a:lnTo>
                    <a:pt x="29" y="136"/>
                  </a:lnTo>
                  <a:lnTo>
                    <a:pt x="31" y="143"/>
                  </a:lnTo>
                  <a:lnTo>
                    <a:pt x="35" y="150"/>
                  </a:lnTo>
                  <a:lnTo>
                    <a:pt x="38" y="156"/>
                  </a:lnTo>
                  <a:lnTo>
                    <a:pt x="42" y="163"/>
                  </a:lnTo>
                  <a:lnTo>
                    <a:pt x="47" y="168"/>
                  </a:lnTo>
                  <a:lnTo>
                    <a:pt x="52" y="173"/>
                  </a:lnTo>
                  <a:lnTo>
                    <a:pt x="57" y="178"/>
                  </a:lnTo>
                  <a:lnTo>
                    <a:pt x="64" y="182"/>
                  </a:lnTo>
                  <a:lnTo>
                    <a:pt x="70" y="185"/>
                  </a:lnTo>
                  <a:lnTo>
                    <a:pt x="78" y="188"/>
                  </a:lnTo>
                  <a:lnTo>
                    <a:pt x="85" y="189"/>
                  </a:lnTo>
                  <a:lnTo>
                    <a:pt x="94" y="189"/>
                  </a:lnTo>
                  <a:lnTo>
                    <a:pt x="103" y="189"/>
                  </a:lnTo>
                  <a:lnTo>
                    <a:pt x="110" y="188"/>
                  </a:lnTo>
                  <a:lnTo>
                    <a:pt x="118" y="185"/>
                  </a:lnTo>
                  <a:lnTo>
                    <a:pt x="124" y="182"/>
                  </a:lnTo>
                  <a:lnTo>
                    <a:pt x="131" y="178"/>
                  </a:lnTo>
                  <a:lnTo>
                    <a:pt x="136" y="173"/>
                  </a:lnTo>
                  <a:lnTo>
                    <a:pt x="142" y="168"/>
                  </a:lnTo>
                  <a:lnTo>
                    <a:pt x="146" y="163"/>
                  </a:lnTo>
                  <a:lnTo>
                    <a:pt x="150" y="156"/>
                  </a:lnTo>
                  <a:lnTo>
                    <a:pt x="153" y="150"/>
                  </a:lnTo>
                  <a:lnTo>
                    <a:pt x="157" y="143"/>
                  </a:lnTo>
                  <a:lnTo>
                    <a:pt x="159" y="136"/>
                  </a:lnTo>
                  <a:lnTo>
                    <a:pt x="161" y="128"/>
                  </a:lnTo>
                  <a:lnTo>
                    <a:pt x="163" y="121"/>
                  </a:lnTo>
                  <a:lnTo>
                    <a:pt x="163" y="112"/>
                  </a:lnTo>
                  <a:lnTo>
                    <a:pt x="164" y="104"/>
                  </a:lnTo>
                  <a:lnTo>
                    <a:pt x="163" y="97"/>
                  </a:lnTo>
                  <a:lnTo>
                    <a:pt x="163" y="89"/>
                  </a:lnTo>
                  <a:lnTo>
                    <a:pt x="161" y="82"/>
                  </a:lnTo>
                  <a:lnTo>
                    <a:pt x="159" y="74"/>
                  </a:lnTo>
                  <a:lnTo>
                    <a:pt x="157" y="67"/>
                  </a:lnTo>
                  <a:lnTo>
                    <a:pt x="153" y="59"/>
                  </a:lnTo>
                  <a:lnTo>
                    <a:pt x="150" y="53"/>
                  </a:lnTo>
                  <a:lnTo>
                    <a:pt x="146" y="46"/>
                  </a:lnTo>
                  <a:lnTo>
                    <a:pt x="142" y="41"/>
                  </a:lnTo>
                  <a:lnTo>
                    <a:pt x="136" y="35"/>
                  </a:lnTo>
                  <a:lnTo>
                    <a:pt x="131" y="31"/>
                  </a:lnTo>
                  <a:lnTo>
                    <a:pt x="124" y="28"/>
                  </a:lnTo>
                  <a:lnTo>
                    <a:pt x="118" y="24"/>
                  </a:lnTo>
                  <a:lnTo>
                    <a:pt x="110" y="22"/>
                  </a:lnTo>
                  <a:lnTo>
                    <a:pt x="103" y="20"/>
                  </a:lnTo>
                  <a:lnTo>
                    <a:pt x="94" y="20"/>
                  </a:lnTo>
                  <a:lnTo>
                    <a:pt x="85" y="20"/>
                  </a:lnTo>
                  <a:lnTo>
                    <a:pt x="78" y="22"/>
                  </a:lnTo>
                  <a:lnTo>
                    <a:pt x="70" y="24"/>
                  </a:lnTo>
                  <a:lnTo>
                    <a:pt x="64" y="28"/>
                  </a:lnTo>
                  <a:lnTo>
                    <a:pt x="57" y="31"/>
                  </a:lnTo>
                  <a:lnTo>
                    <a:pt x="52" y="35"/>
                  </a:lnTo>
                  <a:lnTo>
                    <a:pt x="47" y="41"/>
                  </a:lnTo>
                  <a:lnTo>
                    <a:pt x="42" y="46"/>
                  </a:lnTo>
                  <a:lnTo>
                    <a:pt x="38" y="53"/>
                  </a:lnTo>
                  <a:lnTo>
                    <a:pt x="35" y="59"/>
                  </a:lnTo>
                  <a:lnTo>
                    <a:pt x="31" y="67"/>
                  </a:lnTo>
                  <a:lnTo>
                    <a:pt x="29" y="74"/>
                  </a:lnTo>
                  <a:lnTo>
                    <a:pt x="27" y="82"/>
                  </a:lnTo>
                  <a:lnTo>
                    <a:pt x="26" y="89"/>
                  </a:lnTo>
                  <a:lnTo>
                    <a:pt x="25" y="97"/>
                  </a:lnTo>
                  <a:lnTo>
                    <a:pt x="25" y="104"/>
                  </a:lnTo>
                  <a:close/>
                  <a:moveTo>
                    <a:pt x="188" y="104"/>
                  </a:moveTo>
                  <a:lnTo>
                    <a:pt x="188" y="115"/>
                  </a:lnTo>
                  <a:lnTo>
                    <a:pt x="187" y="125"/>
                  </a:lnTo>
                  <a:lnTo>
                    <a:pt x="185" y="136"/>
                  </a:lnTo>
                  <a:lnTo>
                    <a:pt x="182" y="145"/>
                  </a:lnTo>
                  <a:lnTo>
                    <a:pt x="178" y="154"/>
                  </a:lnTo>
                  <a:lnTo>
                    <a:pt x="174" y="163"/>
                  </a:lnTo>
                  <a:lnTo>
                    <a:pt x="170" y="171"/>
                  </a:lnTo>
                  <a:lnTo>
                    <a:pt x="163" y="179"/>
                  </a:lnTo>
                  <a:lnTo>
                    <a:pt x="158" y="185"/>
                  </a:lnTo>
                  <a:lnTo>
                    <a:pt x="150" y="191"/>
                  </a:lnTo>
                  <a:lnTo>
                    <a:pt x="143" y="196"/>
                  </a:lnTo>
                  <a:lnTo>
                    <a:pt x="134" y="202"/>
                  </a:lnTo>
                  <a:lnTo>
                    <a:pt x="125" y="205"/>
                  </a:lnTo>
                  <a:lnTo>
                    <a:pt x="116" y="207"/>
                  </a:lnTo>
                  <a:lnTo>
                    <a:pt x="105" y="209"/>
                  </a:lnTo>
                  <a:lnTo>
                    <a:pt x="94" y="209"/>
                  </a:lnTo>
                  <a:lnTo>
                    <a:pt x="83" y="209"/>
                  </a:lnTo>
                  <a:lnTo>
                    <a:pt x="72" y="207"/>
                  </a:lnTo>
                  <a:lnTo>
                    <a:pt x="63" y="205"/>
                  </a:lnTo>
                  <a:lnTo>
                    <a:pt x="54" y="202"/>
                  </a:lnTo>
                  <a:lnTo>
                    <a:pt x="45" y="196"/>
                  </a:lnTo>
                  <a:lnTo>
                    <a:pt x="38" y="191"/>
                  </a:lnTo>
                  <a:lnTo>
                    <a:pt x="31" y="185"/>
                  </a:lnTo>
                  <a:lnTo>
                    <a:pt x="25" y="179"/>
                  </a:lnTo>
                  <a:lnTo>
                    <a:pt x="20" y="171"/>
                  </a:lnTo>
                  <a:lnTo>
                    <a:pt x="14" y="163"/>
                  </a:lnTo>
                  <a:lnTo>
                    <a:pt x="10" y="154"/>
                  </a:lnTo>
                  <a:lnTo>
                    <a:pt x="7" y="145"/>
                  </a:lnTo>
                  <a:lnTo>
                    <a:pt x="3" y="136"/>
                  </a:lnTo>
                  <a:lnTo>
                    <a:pt x="2" y="125"/>
                  </a:lnTo>
                  <a:lnTo>
                    <a:pt x="1" y="115"/>
                  </a:lnTo>
                  <a:lnTo>
                    <a:pt x="0" y="104"/>
                  </a:lnTo>
                  <a:lnTo>
                    <a:pt x="1" y="94"/>
                  </a:lnTo>
                  <a:lnTo>
                    <a:pt x="2" y="84"/>
                  </a:lnTo>
                  <a:lnTo>
                    <a:pt x="3" y="74"/>
                  </a:lnTo>
                  <a:lnTo>
                    <a:pt x="7" y="64"/>
                  </a:lnTo>
                  <a:lnTo>
                    <a:pt x="10" y="55"/>
                  </a:lnTo>
                  <a:lnTo>
                    <a:pt x="14" y="46"/>
                  </a:lnTo>
                  <a:lnTo>
                    <a:pt x="20" y="38"/>
                  </a:lnTo>
                  <a:lnTo>
                    <a:pt x="25" y="31"/>
                  </a:lnTo>
                  <a:lnTo>
                    <a:pt x="31" y="23"/>
                  </a:lnTo>
                  <a:lnTo>
                    <a:pt x="38" y="18"/>
                  </a:lnTo>
                  <a:lnTo>
                    <a:pt x="45" y="13"/>
                  </a:lnTo>
                  <a:lnTo>
                    <a:pt x="54" y="8"/>
                  </a:lnTo>
                  <a:lnTo>
                    <a:pt x="63" y="4"/>
                  </a:lnTo>
                  <a:lnTo>
                    <a:pt x="72" y="2"/>
                  </a:lnTo>
                  <a:lnTo>
                    <a:pt x="83" y="0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6" y="2"/>
                  </a:lnTo>
                  <a:lnTo>
                    <a:pt x="125" y="4"/>
                  </a:lnTo>
                  <a:lnTo>
                    <a:pt x="134" y="8"/>
                  </a:lnTo>
                  <a:lnTo>
                    <a:pt x="143" y="13"/>
                  </a:lnTo>
                  <a:lnTo>
                    <a:pt x="150" y="18"/>
                  </a:lnTo>
                  <a:lnTo>
                    <a:pt x="158" y="23"/>
                  </a:lnTo>
                  <a:lnTo>
                    <a:pt x="163" y="31"/>
                  </a:lnTo>
                  <a:lnTo>
                    <a:pt x="170" y="38"/>
                  </a:lnTo>
                  <a:lnTo>
                    <a:pt x="174" y="46"/>
                  </a:lnTo>
                  <a:lnTo>
                    <a:pt x="178" y="55"/>
                  </a:lnTo>
                  <a:lnTo>
                    <a:pt x="182" y="64"/>
                  </a:lnTo>
                  <a:lnTo>
                    <a:pt x="185" y="74"/>
                  </a:lnTo>
                  <a:lnTo>
                    <a:pt x="187" y="84"/>
                  </a:lnTo>
                  <a:lnTo>
                    <a:pt x="188" y="94"/>
                  </a:lnTo>
                  <a:lnTo>
                    <a:pt x="188" y="104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1" name="Freeform 122"/>
            <p:cNvSpPr>
              <a:spLocks/>
            </p:cNvSpPr>
            <p:nvPr userDrawn="1"/>
          </p:nvSpPr>
          <p:spPr bwMode="auto">
            <a:xfrm>
              <a:off x="5100" y="3991"/>
              <a:ext cx="54" cy="70"/>
            </a:xfrm>
            <a:custGeom>
              <a:avLst/>
              <a:gdLst/>
              <a:ahLst/>
              <a:cxnLst>
                <a:cxn ang="0">
                  <a:pos x="125" y="44"/>
                </a:cxn>
                <a:cxn ang="0">
                  <a:pos x="106" y="25"/>
                </a:cxn>
                <a:cxn ang="0">
                  <a:pos x="78" y="20"/>
                </a:cxn>
                <a:cxn ang="0">
                  <a:pos x="54" y="24"/>
                </a:cxn>
                <a:cxn ang="0">
                  <a:pos x="36" y="37"/>
                </a:cxn>
                <a:cxn ang="0">
                  <a:pos x="31" y="49"/>
                </a:cxn>
                <a:cxn ang="0">
                  <a:pos x="36" y="68"/>
                </a:cxn>
                <a:cxn ang="0">
                  <a:pos x="52" y="81"/>
                </a:cxn>
                <a:cxn ang="0">
                  <a:pos x="72" y="87"/>
                </a:cxn>
                <a:cxn ang="0">
                  <a:pos x="125" y="100"/>
                </a:cxn>
                <a:cxn ang="0">
                  <a:pos x="147" y="114"/>
                </a:cxn>
                <a:cxn ang="0">
                  <a:pos x="155" y="127"/>
                </a:cxn>
                <a:cxn ang="0">
                  <a:pos x="161" y="143"/>
                </a:cxn>
                <a:cxn ang="0">
                  <a:pos x="159" y="165"/>
                </a:cxn>
                <a:cxn ang="0">
                  <a:pos x="150" y="183"/>
                </a:cxn>
                <a:cxn ang="0">
                  <a:pos x="135" y="196"/>
                </a:cxn>
                <a:cxn ang="0">
                  <a:pos x="117" y="205"/>
                </a:cxn>
                <a:cxn ang="0">
                  <a:pos x="81" y="209"/>
                </a:cxn>
                <a:cxn ang="0">
                  <a:pos x="57" y="207"/>
                </a:cxn>
                <a:cxn ang="0">
                  <a:pos x="37" y="200"/>
                </a:cxn>
                <a:cxn ang="0">
                  <a:pos x="19" y="189"/>
                </a:cxn>
                <a:cxn ang="0">
                  <a:pos x="7" y="171"/>
                </a:cxn>
                <a:cxn ang="0">
                  <a:pos x="1" y="149"/>
                </a:cxn>
                <a:cxn ang="0">
                  <a:pos x="25" y="145"/>
                </a:cxn>
                <a:cxn ang="0">
                  <a:pos x="29" y="161"/>
                </a:cxn>
                <a:cxn ang="0">
                  <a:pos x="38" y="173"/>
                </a:cxn>
                <a:cxn ang="0">
                  <a:pos x="60" y="186"/>
                </a:cxn>
                <a:cxn ang="0">
                  <a:pos x="92" y="189"/>
                </a:cxn>
                <a:cxn ang="0">
                  <a:pos x="119" y="181"/>
                </a:cxn>
                <a:cxn ang="0">
                  <a:pos x="134" y="165"/>
                </a:cxn>
                <a:cxn ang="0">
                  <a:pos x="137" y="152"/>
                </a:cxn>
                <a:cxn ang="0">
                  <a:pos x="128" y="131"/>
                </a:cxn>
                <a:cxn ang="0">
                  <a:pos x="109" y="119"/>
                </a:cxn>
                <a:cxn ang="0">
                  <a:pos x="63" y="109"/>
                </a:cxn>
                <a:cxn ang="0">
                  <a:pos x="31" y="97"/>
                </a:cxn>
                <a:cxn ang="0">
                  <a:pos x="16" y="85"/>
                </a:cxn>
                <a:cxn ang="0">
                  <a:pos x="10" y="72"/>
                </a:cxn>
                <a:cxn ang="0">
                  <a:pos x="6" y="56"/>
                </a:cxn>
                <a:cxn ang="0">
                  <a:pos x="11" y="35"/>
                </a:cxn>
                <a:cxn ang="0">
                  <a:pos x="21" y="20"/>
                </a:cxn>
                <a:cxn ang="0">
                  <a:pos x="42" y="6"/>
                </a:cxn>
                <a:cxn ang="0">
                  <a:pos x="81" y="0"/>
                </a:cxn>
                <a:cxn ang="0">
                  <a:pos x="115" y="6"/>
                </a:cxn>
                <a:cxn ang="0">
                  <a:pos x="132" y="16"/>
                </a:cxn>
                <a:cxn ang="0">
                  <a:pos x="145" y="30"/>
                </a:cxn>
                <a:cxn ang="0">
                  <a:pos x="152" y="48"/>
                </a:cxn>
                <a:cxn ang="0">
                  <a:pos x="129" y="63"/>
                </a:cxn>
              </a:cxnLst>
              <a:rect l="0" t="0" r="r" b="b"/>
              <a:pathLst>
                <a:path w="161" h="209">
                  <a:moveTo>
                    <a:pt x="129" y="63"/>
                  </a:moveTo>
                  <a:lnTo>
                    <a:pt x="128" y="53"/>
                  </a:lnTo>
                  <a:lnTo>
                    <a:pt x="125" y="44"/>
                  </a:lnTo>
                  <a:lnTo>
                    <a:pt x="120" y="36"/>
                  </a:lnTo>
                  <a:lnTo>
                    <a:pt x="113" y="31"/>
                  </a:lnTo>
                  <a:lnTo>
                    <a:pt x="106" y="25"/>
                  </a:lnTo>
                  <a:lnTo>
                    <a:pt x="97" y="22"/>
                  </a:lnTo>
                  <a:lnTo>
                    <a:pt x="88" y="20"/>
                  </a:lnTo>
                  <a:lnTo>
                    <a:pt x="78" y="20"/>
                  </a:lnTo>
                  <a:lnTo>
                    <a:pt x="70" y="20"/>
                  </a:lnTo>
                  <a:lnTo>
                    <a:pt x="61" y="21"/>
                  </a:lnTo>
                  <a:lnTo>
                    <a:pt x="54" y="24"/>
                  </a:lnTo>
                  <a:lnTo>
                    <a:pt x="46" y="28"/>
                  </a:lnTo>
                  <a:lnTo>
                    <a:pt x="40" y="32"/>
                  </a:lnTo>
                  <a:lnTo>
                    <a:pt x="36" y="37"/>
                  </a:lnTo>
                  <a:lnTo>
                    <a:pt x="33" y="42"/>
                  </a:lnTo>
                  <a:lnTo>
                    <a:pt x="32" y="45"/>
                  </a:lnTo>
                  <a:lnTo>
                    <a:pt x="31" y="49"/>
                  </a:lnTo>
                  <a:lnTo>
                    <a:pt x="31" y="54"/>
                  </a:lnTo>
                  <a:lnTo>
                    <a:pt x="32" y="61"/>
                  </a:lnTo>
                  <a:lnTo>
                    <a:pt x="36" y="68"/>
                  </a:lnTo>
                  <a:lnTo>
                    <a:pt x="40" y="73"/>
                  </a:lnTo>
                  <a:lnTo>
                    <a:pt x="45" y="77"/>
                  </a:lnTo>
                  <a:lnTo>
                    <a:pt x="52" y="81"/>
                  </a:lnTo>
                  <a:lnTo>
                    <a:pt x="58" y="84"/>
                  </a:lnTo>
                  <a:lnTo>
                    <a:pt x="66" y="86"/>
                  </a:lnTo>
                  <a:lnTo>
                    <a:pt x="72" y="87"/>
                  </a:lnTo>
                  <a:lnTo>
                    <a:pt x="105" y="95"/>
                  </a:lnTo>
                  <a:lnTo>
                    <a:pt x="114" y="97"/>
                  </a:lnTo>
                  <a:lnTo>
                    <a:pt x="125" y="100"/>
                  </a:lnTo>
                  <a:lnTo>
                    <a:pt x="135" y="105"/>
                  </a:lnTo>
                  <a:lnTo>
                    <a:pt x="142" y="111"/>
                  </a:lnTo>
                  <a:lnTo>
                    <a:pt x="147" y="114"/>
                  </a:lnTo>
                  <a:lnTo>
                    <a:pt x="150" y="118"/>
                  </a:lnTo>
                  <a:lnTo>
                    <a:pt x="153" y="123"/>
                  </a:lnTo>
                  <a:lnTo>
                    <a:pt x="155" y="127"/>
                  </a:lnTo>
                  <a:lnTo>
                    <a:pt x="158" y="132"/>
                  </a:lnTo>
                  <a:lnTo>
                    <a:pt x="160" y="138"/>
                  </a:lnTo>
                  <a:lnTo>
                    <a:pt x="161" y="143"/>
                  </a:lnTo>
                  <a:lnTo>
                    <a:pt x="161" y="150"/>
                  </a:lnTo>
                  <a:lnTo>
                    <a:pt x="161" y="157"/>
                  </a:lnTo>
                  <a:lnTo>
                    <a:pt x="159" y="165"/>
                  </a:lnTo>
                  <a:lnTo>
                    <a:pt x="156" y="171"/>
                  </a:lnTo>
                  <a:lnTo>
                    <a:pt x="153" y="178"/>
                  </a:lnTo>
                  <a:lnTo>
                    <a:pt x="150" y="183"/>
                  </a:lnTo>
                  <a:lnTo>
                    <a:pt x="146" y="188"/>
                  </a:lnTo>
                  <a:lnTo>
                    <a:pt x="140" y="192"/>
                  </a:lnTo>
                  <a:lnTo>
                    <a:pt x="135" y="196"/>
                  </a:lnTo>
                  <a:lnTo>
                    <a:pt x="129" y="199"/>
                  </a:lnTo>
                  <a:lnTo>
                    <a:pt x="123" y="202"/>
                  </a:lnTo>
                  <a:lnTo>
                    <a:pt x="117" y="205"/>
                  </a:lnTo>
                  <a:lnTo>
                    <a:pt x="109" y="206"/>
                  </a:lnTo>
                  <a:lnTo>
                    <a:pt x="95" y="209"/>
                  </a:lnTo>
                  <a:lnTo>
                    <a:pt x="81" y="209"/>
                  </a:lnTo>
                  <a:lnTo>
                    <a:pt x="72" y="209"/>
                  </a:lnTo>
                  <a:lnTo>
                    <a:pt x="65" y="208"/>
                  </a:lnTo>
                  <a:lnTo>
                    <a:pt x="57" y="207"/>
                  </a:lnTo>
                  <a:lnTo>
                    <a:pt x="50" y="206"/>
                  </a:lnTo>
                  <a:lnTo>
                    <a:pt x="43" y="203"/>
                  </a:lnTo>
                  <a:lnTo>
                    <a:pt x="37" y="200"/>
                  </a:lnTo>
                  <a:lnTo>
                    <a:pt x="30" y="197"/>
                  </a:lnTo>
                  <a:lnTo>
                    <a:pt x="25" y="193"/>
                  </a:lnTo>
                  <a:lnTo>
                    <a:pt x="19" y="189"/>
                  </a:lnTo>
                  <a:lnTo>
                    <a:pt x="15" y="183"/>
                  </a:lnTo>
                  <a:lnTo>
                    <a:pt x="11" y="178"/>
                  </a:lnTo>
                  <a:lnTo>
                    <a:pt x="7" y="171"/>
                  </a:lnTo>
                  <a:lnTo>
                    <a:pt x="5" y="164"/>
                  </a:lnTo>
                  <a:lnTo>
                    <a:pt x="3" y="156"/>
                  </a:lnTo>
                  <a:lnTo>
                    <a:pt x="1" y="149"/>
                  </a:lnTo>
                  <a:lnTo>
                    <a:pt x="0" y="140"/>
                  </a:lnTo>
                  <a:lnTo>
                    <a:pt x="24" y="140"/>
                  </a:lnTo>
                  <a:lnTo>
                    <a:pt x="25" y="145"/>
                  </a:lnTo>
                  <a:lnTo>
                    <a:pt x="26" y="151"/>
                  </a:lnTo>
                  <a:lnTo>
                    <a:pt x="27" y="156"/>
                  </a:lnTo>
                  <a:lnTo>
                    <a:pt x="29" y="161"/>
                  </a:lnTo>
                  <a:lnTo>
                    <a:pt x="32" y="166"/>
                  </a:lnTo>
                  <a:lnTo>
                    <a:pt x="34" y="169"/>
                  </a:lnTo>
                  <a:lnTo>
                    <a:pt x="38" y="173"/>
                  </a:lnTo>
                  <a:lnTo>
                    <a:pt x="42" y="177"/>
                  </a:lnTo>
                  <a:lnTo>
                    <a:pt x="51" y="182"/>
                  </a:lnTo>
                  <a:lnTo>
                    <a:pt x="60" y="186"/>
                  </a:lnTo>
                  <a:lnTo>
                    <a:pt x="71" y="189"/>
                  </a:lnTo>
                  <a:lnTo>
                    <a:pt x="82" y="189"/>
                  </a:lnTo>
                  <a:lnTo>
                    <a:pt x="92" y="189"/>
                  </a:lnTo>
                  <a:lnTo>
                    <a:pt x="100" y="188"/>
                  </a:lnTo>
                  <a:lnTo>
                    <a:pt x="110" y="184"/>
                  </a:lnTo>
                  <a:lnTo>
                    <a:pt x="119" y="181"/>
                  </a:lnTo>
                  <a:lnTo>
                    <a:pt x="125" y="176"/>
                  </a:lnTo>
                  <a:lnTo>
                    <a:pt x="132" y="169"/>
                  </a:lnTo>
                  <a:lnTo>
                    <a:pt x="134" y="165"/>
                  </a:lnTo>
                  <a:lnTo>
                    <a:pt x="135" y="161"/>
                  </a:lnTo>
                  <a:lnTo>
                    <a:pt x="136" y="156"/>
                  </a:lnTo>
                  <a:lnTo>
                    <a:pt x="137" y="152"/>
                  </a:lnTo>
                  <a:lnTo>
                    <a:pt x="136" y="143"/>
                  </a:lnTo>
                  <a:lnTo>
                    <a:pt x="133" y="137"/>
                  </a:lnTo>
                  <a:lnTo>
                    <a:pt x="128" y="131"/>
                  </a:lnTo>
                  <a:lnTo>
                    <a:pt x="123" y="127"/>
                  </a:lnTo>
                  <a:lnTo>
                    <a:pt x="117" y="123"/>
                  </a:lnTo>
                  <a:lnTo>
                    <a:pt x="109" y="119"/>
                  </a:lnTo>
                  <a:lnTo>
                    <a:pt x="101" y="117"/>
                  </a:lnTo>
                  <a:lnTo>
                    <a:pt x="93" y="115"/>
                  </a:lnTo>
                  <a:lnTo>
                    <a:pt x="63" y="109"/>
                  </a:lnTo>
                  <a:lnTo>
                    <a:pt x="51" y="105"/>
                  </a:lnTo>
                  <a:lnTo>
                    <a:pt x="40" y="101"/>
                  </a:lnTo>
                  <a:lnTo>
                    <a:pt x="31" y="97"/>
                  </a:lnTo>
                  <a:lnTo>
                    <a:pt x="23" y="91"/>
                  </a:lnTo>
                  <a:lnTo>
                    <a:pt x="19" y="88"/>
                  </a:lnTo>
                  <a:lnTo>
                    <a:pt x="16" y="85"/>
                  </a:lnTo>
                  <a:lnTo>
                    <a:pt x="13" y="81"/>
                  </a:lnTo>
                  <a:lnTo>
                    <a:pt x="11" y="76"/>
                  </a:lnTo>
                  <a:lnTo>
                    <a:pt x="10" y="72"/>
                  </a:lnTo>
                  <a:lnTo>
                    <a:pt x="7" y="67"/>
                  </a:lnTo>
                  <a:lnTo>
                    <a:pt x="7" y="61"/>
                  </a:lnTo>
                  <a:lnTo>
                    <a:pt x="6" y="56"/>
                  </a:lnTo>
                  <a:lnTo>
                    <a:pt x="7" y="48"/>
                  </a:lnTo>
                  <a:lnTo>
                    <a:pt x="8" y="42"/>
                  </a:lnTo>
                  <a:lnTo>
                    <a:pt x="11" y="35"/>
                  </a:lnTo>
                  <a:lnTo>
                    <a:pt x="14" y="30"/>
                  </a:lnTo>
                  <a:lnTo>
                    <a:pt x="17" y="24"/>
                  </a:lnTo>
                  <a:lnTo>
                    <a:pt x="21" y="20"/>
                  </a:lnTo>
                  <a:lnTo>
                    <a:pt x="26" y="16"/>
                  </a:lnTo>
                  <a:lnTo>
                    <a:pt x="31" y="13"/>
                  </a:lnTo>
                  <a:lnTo>
                    <a:pt x="42" y="6"/>
                  </a:lnTo>
                  <a:lnTo>
                    <a:pt x="55" y="3"/>
                  </a:lnTo>
                  <a:lnTo>
                    <a:pt x="68" y="1"/>
                  </a:lnTo>
                  <a:lnTo>
                    <a:pt x="81" y="0"/>
                  </a:lnTo>
                  <a:lnTo>
                    <a:pt x="96" y="1"/>
                  </a:lnTo>
                  <a:lnTo>
                    <a:pt x="109" y="4"/>
                  </a:lnTo>
                  <a:lnTo>
                    <a:pt x="115" y="6"/>
                  </a:lnTo>
                  <a:lnTo>
                    <a:pt x="121" y="8"/>
                  </a:lnTo>
                  <a:lnTo>
                    <a:pt x="127" y="11"/>
                  </a:lnTo>
                  <a:lnTo>
                    <a:pt x="132" y="16"/>
                  </a:lnTo>
                  <a:lnTo>
                    <a:pt x="136" y="19"/>
                  </a:lnTo>
                  <a:lnTo>
                    <a:pt x="140" y="24"/>
                  </a:lnTo>
                  <a:lnTo>
                    <a:pt x="145" y="30"/>
                  </a:lnTo>
                  <a:lnTo>
                    <a:pt x="148" y="35"/>
                  </a:lnTo>
                  <a:lnTo>
                    <a:pt x="150" y="42"/>
                  </a:lnTo>
                  <a:lnTo>
                    <a:pt x="152" y="48"/>
                  </a:lnTo>
                  <a:lnTo>
                    <a:pt x="153" y="56"/>
                  </a:lnTo>
                  <a:lnTo>
                    <a:pt x="154" y="63"/>
                  </a:lnTo>
                  <a:lnTo>
                    <a:pt x="129" y="63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2" name="Rectangle 123"/>
            <p:cNvSpPr>
              <a:spLocks noChangeArrowheads="1"/>
            </p:cNvSpPr>
            <p:nvPr userDrawn="1"/>
          </p:nvSpPr>
          <p:spPr bwMode="auto">
            <a:xfrm>
              <a:off x="5166" y="3968"/>
              <a:ext cx="8" cy="91"/>
            </a:xfrm>
            <a:prstGeom prst="rect">
              <a:avLst/>
            </a:prstGeom>
            <a:solidFill>
              <a:srgbClr val="79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3" name="Freeform 124"/>
            <p:cNvSpPr>
              <a:spLocks noEditPoints="1"/>
            </p:cNvSpPr>
            <p:nvPr userDrawn="1"/>
          </p:nvSpPr>
          <p:spPr bwMode="auto">
            <a:xfrm>
              <a:off x="5186" y="3991"/>
              <a:ext cx="63" cy="70"/>
            </a:xfrm>
            <a:custGeom>
              <a:avLst/>
              <a:gdLst/>
              <a:ahLst/>
              <a:cxnLst>
                <a:cxn ang="0">
                  <a:pos x="25" y="121"/>
                </a:cxn>
                <a:cxn ang="0">
                  <a:pos x="31" y="143"/>
                </a:cxn>
                <a:cxn ang="0">
                  <a:pos x="41" y="163"/>
                </a:cxn>
                <a:cxn ang="0">
                  <a:pos x="57" y="178"/>
                </a:cxn>
                <a:cxn ang="0">
                  <a:pos x="78" y="188"/>
                </a:cxn>
                <a:cxn ang="0">
                  <a:pos x="101" y="189"/>
                </a:cxn>
                <a:cxn ang="0">
                  <a:pos x="124" y="182"/>
                </a:cxn>
                <a:cxn ang="0">
                  <a:pos x="141" y="168"/>
                </a:cxn>
                <a:cxn ang="0">
                  <a:pos x="153" y="150"/>
                </a:cxn>
                <a:cxn ang="0">
                  <a:pos x="161" y="128"/>
                </a:cxn>
                <a:cxn ang="0">
                  <a:pos x="163" y="104"/>
                </a:cxn>
                <a:cxn ang="0">
                  <a:pos x="161" y="82"/>
                </a:cxn>
                <a:cxn ang="0">
                  <a:pos x="153" y="59"/>
                </a:cxn>
                <a:cxn ang="0">
                  <a:pos x="141" y="41"/>
                </a:cxn>
                <a:cxn ang="0">
                  <a:pos x="124" y="28"/>
                </a:cxn>
                <a:cxn ang="0">
                  <a:pos x="101" y="20"/>
                </a:cxn>
                <a:cxn ang="0">
                  <a:pos x="78" y="22"/>
                </a:cxn>
                <a:cxn ang="0">
                  <a:pos x="57" y="31"/>
                </a:cxn>
                <a:cxn ang="0">
                  <a:pos x="41" y="46"/>
                </a:cxn>
                <a:cxn ang="0">
                  <a:pos x="31" y="67"/>
                </a:cxn>
                <a:cxn ang="0">
                  <a:pos x="25" y="89"/>
                </a:cxn>
                <a:cxn ang="0">
                  <a:pos x="188" y="104"/>
                </a:cxn>
                <a:cxn ang="0">
                  <a:pos x="184" y="136"/>
                </a:cxn>
                <a:cxn ang="0">
                  <a:pos x="174" y="163"/>
                </a:cxn>
                <a:cxn ang="0">
                  <a:pos x="157" y="185"/>
                </a:cxn>
                <a:cxn ang="0">
                  <a:pos x="134" y="202"/>
                </a:cxn>
                <a:cxn ang="0">
                  <a:pos x="105" y="209"/>
                </a:cxn>
                <a:cxn ang="0">
                  <a:pos x="72" y="207"/>
                </a:cxn>
                <a:cxn ang="0">
                  <a:pos x="45" y="196"/>
                </a:cxn>
                <a:cxn ang="0">
                  <a:pos x="24" y="179"/>
                </a:cxn>
                <a:cxn ang="0">
                  <a:pos x="10" y="154"/>
                </a:cxn>
                <a:cxn ang="0">
                  <a:pos x="1" y="125"/>
                </a:cxn>
                <a:cxn ang="0">
                  <a:pos x="0" y="94"/>
                </a:cxn>
                <a:cxn ang="0">
                  <a:pos x="6" y="64"/>
                </a:cxn>
                <a:cxn ang="0">
                  <a:pos x="18" y="38"/>
                </a:cxn>
                <a:cxn ang="0">
                  <a:pos x="38" y="18"/>
                </a:cxn>
                <a:cxn ang="0">
                  <a:pos x="63" y="4"/>
                </a:cxn>
                <a:cxn ang="0">
                  <a:pos x="94" y="0"/>
                </a:cxn>
                <a:cxn ang="0">
                  <a:pos x="124" y="4"/>
                </a:cxn>
                <a:cxn ang="0">
                  <a:pos x="150" y="18"/>
                </a:cxn>
                <a:cxn ang="0">
                  <a:pos x="168" y="38"/>
                </a:cxn>
                <a:cxn ang="0">
                  <a:pos x="181" y="64"/>
                </a:cxn>
                <a:cxn ang="0">
                  <a:pos x="187" y="94"/>
                </a:cxn>
              </a:cxnLst>
              <a:rect l="0" t="0" r="r" b="b"/>
              <a:pathLst>
                <a:path w="188" h="209">
                  <a:moveTo>
                    <a:pt x="24" y="104"/>
                  </a:moveTo>
                  <a:lnTo>
                    <a:pt x="24" y="112"/>
                  </a:lnTo>
                  <a:lnTo>
                    <a:pt x="25" y="121"/>
                  </a:lnTo>
                  <a:lnTo>
                    <a:pt x="27" y="128"/>
                  </a:lnTo>
                  <a:lnTo>
                    <a:pt x="28" y="136"/>
                  </a:lnTo>
                  <a:lnTo>
                    <a:pt x="31" y="143"/>
                  </a:lnTo>
                  <a:lnTo>
                    <a:pt x="33" y="150"/>
                  </a:lnTo>
                  <a:lnTo>
                    <a:pt x="38" y="156"/>
                  </a:lnTo>
                  <a:lnTo>
                    <a:pt x="41" y="163"/>
                  </a:lnTo>
                  <a:lnTo>
                    <a:pt x="46" y="168"/>
                  </a:lnTo>
                  <a:lnTo>
                    <a:pt x="52" y="173"/>
                  </a:lnTo>
                  <a:lnTo>
                    <a:pt x="57" y="178"/>
                  </a:lnTo>
                  <a:lnTo>
                    <a:pt x="64" y="182"/>
                  </a:lnTo>
                  <a:lnTo>
                    <a:pt x="70" y="185"/>
                  </a:lnTo>
                  <a:lnTo>
                    <a:pt x="78" y="188"/>
                  </a:lnTo>
                  <a:lnTo>
                    <a:pt x="85" y="189"/>
                  </a:lnTo>
                  <a:lnTo>
                    <a:pt x="94" y="189"/>
                  </a:lnTo>
                  <a:lnTo>
                    <a:pt x="101" y="189"/>
                  </a:lnTo>
                  <a:lnTo>
                    <a:pt x="110" y="188"/>
                  </a:lnTo>
                  <a:lnTo>
                    <a:pt x="118" y="185"/>
                  </a:lnTo>
                  <a:lnTo>
                    <a:pt x="124" y="182"/>
                  </a:lnTo>
                  <a:lnTo>
                    <a:pt x="131" y="178"/>
                  </a:lnTo>
                  <a:lnTo>
                    <a:pt x="136" y="173"/>
                  </a:lnTo>
                  <a:lnTo>
                    <a:pt x="141" y="168"/>
                  </a:lnTo>
                  <a:lnTo>
                    <a:pt x="146" y="163"/>
                  </a:lnTo>
                  <a:lnTo>
                    <a:pt x="150" y="156"/>
                  </a:lnTo>
                  <a:lnTo>
                    <a:pt x="153" y="150"/>
                  </a:lnTo>
                  <a:lnTo>
                    <a:pt x="157" y="143"/>
                  </a:lnTo>
                  <a:lnTo>
                    <a:pt x="159" y="136"/>
                  </a:lnTo>
                  <a:lnTo>
                    <a:pt x="161" y="128"/>
                  </a:lnTo>
                  <a:lnTo>
                    <a:pt x="162" y="121"/>
                  </a:lnTo>
                  <a:lnTo>
                    <a:pt x="163" y="112"/>
                  </a:lnTo>
                  <a:lnTo>
                    <a:pt x="163" y="104"/>
                  </a:lnTo>
                  <a:lnTo>
                    <a:pt x="163" y="97"/>
                  </a:lnTo>
                  <a:lnTo>
                    <a:pt x="162" y="89"/>
                  </a:lnTo>
                  <a:lnTo>
                    <a:pt x="161" y="82"/>
                  </a:lnTo>
                  <a:lnTo>
                    <a:pt x="159" y="74"/>
                  </a:lnTo>
                  <a:lnTo>
                    <a:pt x="157" y="67"/>
                  </a:lnTo>
                  <a:lnTo>
                    <a:pt x="153" y="59"/>
                  </a:lnTo>
                  <a:lnTo>
                    <a:pt x="150" y="53"/>
                  </a:lnTo>
                  <a:lnTo>
                    <a:pt x="146" y="46"/>
                  </a:lnTo>
                  <a:lnTo>
                    <a:pt x="141" y="41"/>
                  </a:lnTo>
                  <a:lnTo>
                    <a:pt x="136" y="35"/>
                  </a:lnTo>
                  <a:lnTo>
                    <a:pt x="131" y="31"/>
                  </a:lnTo>
                  <a:lnTo>
                    <a:pt x="124" y="28"/>
                  </a:lnTo>
                  <a:lnTo>
                    <a:pt x="118" y="24"/>
                  </a:lnTo>
                  <a:lnTo>
                    <a:pt x="110" y="22"/>
                  </a:lnTo>
                  <a:lnTo>
                    <a:pt x="101" y="20"/>
                  </a:lnTo>
                  <a:lnTo>
                    <a:pt x="94" y="20"/>
                  </a:lnTo>
                  <a:lnTo>
                    <a:pt x="85" y="20"/>
                  </a:lnTo>
                  <a:lnTo>
                    <a:pt x="78" y="22"/>
                  </a:lnTo>
                  <a:lnTo>
                    <a:pt x="70" y="24"/>
                  </a:lnTo>
                  <a:lnTo>
                    <a:pt x="64" y="28"/>
                  </a:lnTo>
                  <a:lnTo>
                    <a:pt x="57" y="31"/>
                  </a:lnTo>
                  <a:lnTo>
                    <a:pt x="52" y="35"/>
                  </a:lnTo>
                  <a:lnTo>
                    <a:pt x="46" y="41"/>
                  </a:lnTo>
                  <a:lnTo>
                    <a:pt x="41" y="46"/>
                  </a:lnTo>
                  <a:lnTo>
                    <a:pt x="38" y="53"/>
                  </a:lnTo>
                  <a:lnTo>
                    <a:pt x="33" y="59"/>
                  </a:lnTo>
                  <a:lnTo>
                    <a:pt x="31" y="67"/>
                  </a:lnTo>
                  <a:lnTo>
                    <a:pt x="28" y="74"/>
                  </a:lnTo>
                  <a:lnTo>
                    <a:pt x="27" y="82"/>
                  </a:lnTo>
                  <a:lnTo>
                    <a:pt x="25" y="89"/>
                  </a:lnTo>
                  <a:lnTo>
                    <a:pt x="24" y="97"/>
                  </a:lnTo>
                  <a:lnTo>
                    <a:pt x="24" y="104"/>
                  </a:lnTo>
                  <a:close/>
                  <a:moveTo>
                    <a:pt x="188" y="104"/>
                  </a:moveTo>
                  <a:lnTo>
                    <a:pt x="187" y="115"/>
                  </a:lnTo>
                  <a:lnTo>
                    <a:pt x="186" y="125"/>
                  </a:lnTo>
                  <a:lnTo>
                    <a:pt x="184" y="136"/>
                  </a:lnTo>
                  <a:lnTo>
                    <a:pt x="181" y="145"/>
                  </a:lnTo>
                  <a:lnTo>
                    <a:pt x="178" y="154"/>
                  </a:lnTo>
                  <a:lnTo>
                    <a:pt x="174" y="163"/>
                  </a:lnTo>
                  <a:lnTo>
                    <a:pt x="168" y="171"/>
                  </a:lnTo>
                  <a:lnTo>
                    <a:pt x="163" y="179"/>
                  </a:lnTo>
                  <a:lnTo>
                    <a:pt x="157" y="185"/>
                  </a:lnTo>
                  <a:lnTo>
                    <a:pt x="150" y="191"/>
                  </a:lnTo>
                  <a:lnTo>
                    <a:pt x="143" y="196"/>
                  </a:lnTo>
                  <a:lnTo>
                    <a:pt x="134" y="202"/>
                  </a:lnTo>
                  <a:lnTo>
                    <a:pt x="124" y="205"/>
                  </a:lnTo>
                  <a:lnTo>
                    <a:pt x="114" y="207"/>
                  </a:lnTo>
                  <a:lnTo>
                    <a:pt x="105" y="209"/>
                  </a:lnTo>
                  <a:lnTo>
                    <a:pt x="94" y="209"/>
                  </a:lnTo>
                  <a:lnTo>
                    <a:pt x="83" y="209"/>
                  </a:lnTo>
                  <a:lnTo>
                    <a:pt x="72" y="207"/>
                  </a:lnTo>
                  <a:lnTo>
                    <a:pt x="63" y="205"/>
                  </a:lnTo>
                  <a:lnTo>
                    <a:pt x="54" y="202"/>
                  </a:lnTo>
                  <a:lnTo>
                    <a:pt x="45" y="196"/>
                  </a:lnTo>
                  <a:lnTo>
                    <a:pt x="38" y="191"/>
                  </a:lnTo>
                  <a:lnTo>
                    <a:pt x="30" y="185"/>
                  </a:lnTo>
                  <a:lnTo>
                    <a:pt x="24" y="179"/>
                  </a:lnTo>
                  <a:lnTo>
                    <a:pt x="18" y="171"/>
                  </a:lnTo>
                  <a:lnTo>
                    <a:pt x="14" y="163"/>
                  </a:lnTo>
                  <a:lnTo>
                    <a:pt x="10" y="154"/>
                  </a:lnTo>
                  <a:lnTo>
                    <a:pt x="6" y="145"/>
                  </a:lnTo>
                  <a:lnTo>
                    <a:pt x="3" y="136"/>
                  </a:lnTo>
                  <a:lnTo>
                    <a:pt x="1" y="125"/>
                  </a:lnTo>
                  <a:lnTo>
                    <a:pt x="0" y="115"/>
                  </a:lnTo>
                  <a:lnTo>
                    <a:pt x="0" y="104"/>
                  </a:lnTo>
                  <a:lnTo>
                    <a:pt x="0" y="94"/>
                  </a:lnTo>
                  <a:lnTo>
                    <a:pt x="1" y="84"/>
                  </a:lnTo>
                  <a:lnTo>
                    <a:pt x="3" y="74"/>
                  </a:lnTo>
                  <a:lnTo>
                    <a:pt x="6" y="64"/>
                  </a:lnTo>
                  <a:lnTo>
                    <a:pt x="10" y="55"/>
                  </a:lnTo>
                  <a:lnTo>
                    <a:pt x="14" y="46"/>
                  </a:lnTo>
                  <a:lnTo>
                    <a:pt x="18" y="38"/>
                  </a:lnTo>
                  <a:lnTo>
                    <a:pt x="24" y="31"/>
                  </a:lnTo>
                  <a:lnTo>
                    <a:pt x="30" y="23"/>
                  </a:lnTo>
                  <a:lnTo>
                    <a:pt x="38" y="18"/>
                  </a:lnTo>
                  <a:lnTo>
                    <a:pt x="45" y="13"/>
                  </a:lnTo>
                  <a:lnTo>
                    <a:pt x="54" y="8"/>
                  </a:lnTo>
                  <a:lnTo>
                    <a:pt x="63" y="4"/>
                  </a:lnTo>
                  <a:lnTo>
                    <a:pt x="72" y="2"/>
                  </a:lnTo>
                  <a:lnTo>
                    <a:pt x="83" y="0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4" y="2"/>
                  </a:lnTo>
                  <a:lnTo>
                    <a:pt x="124" y="4"/>
                  </a:lnTo>
                  <a:lnTo>
                    <a:pt x="134" y="8"/>
                  </a:lnTo>
                  <a:lnTo>
                    <a:pt x="143" y="13"/>
                  </a:lnTo>
                  <a:lnTo>
                    <a:pt x="150" y="18"/>
                  </a:lnTo>
                  <a:lnTo>
                    <a:pt x="157" y="23"/>
                  </a:lnTo>
                  <a:lnTo>
                    <a:pt x="163" y="31"/>
                  </a:lnTo>
                  <a:lnTo>
                    <a:pt x="168" y="38"/>
                  </a:lnTo>
                  <a:lnTo>
                    <a:pt x="174" y="46"/>
                  </a:lnTo>
                  <a:lnTo>
                    <a:pt x="178" y="55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6" y="84"/>
                  </a:lnTo>
                  <a:lnTo>
                    <a:pt x="187" y="94"/>
                  </a:lnTo>
                  <a:lnTo>
                    <a:pt x="188" y="104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4" name="Freeform 125"/>
            <p:cNvSpPr>
              <a:spLocks/>
            </p:cNvSpPr>
            <p:nvPr userDrawn="1"/>
          </p:nvSpPr>
          <p:spPr bwMode="auto">
            <a:xfrm>
              <a:off x="5253" y="3993"/>
              <a:ext cx="59" cy="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90" y="175"/>
                </a:cxn>
                <a:cxn ang="0">
                  <a:pos x="91" y="175"/>
                </a:cxn>
                <a:cxn ang="0">
                  <a:pos x="151" y="0"/>
                </a:cxn>
                <a:cxn ang="0">
                  <a:pos x="177" y="0"/>
                </a:cxn>
                <a:cxn ang="0">
                  <a:pos x="102" y="199"/>
                </a:cxn>
                <a:cxn ang="0">
                  <a:pos x="77" y="199"/>
                </a:cxn>
                <a:cxn ang="0">
                  <a:pos x="0" y="0"/>
                </a:cxn>
              </a:cxnLst>
              <a:rect l="0" t="0" r="r" b="b"/>
              <a:pathLst>
                <a:path w="177" h="199">
                  <a:moveTo>
                    <a:pt x="0" y="0"/>
                  </a:moveTo>
                  <a:lnTo>
                    <a:pt x="27" y="0"/>
                  </a:lnTo>
                  <a:lnTo>
                    <a:pt x="90" y="175"/>
                  </a:lnTo>
                  <a:lnTo>
                    <a:pt x="91" y="175"/>
                  </a:lnTo>
                  <a:lnTo>
                    <a:pt x="151" y="0"/>
                  </a:lnTo>
                  <a:lnTo>
                    <a:pt x="177" y="0"/>
                  </a:lnTo>
                  <a:lnTo>
                    <a:pt x="102" y="199"/>
                  </a:lnTo>
                  <a:lnTo>
                    <a:pt x="77" y="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5" name="Freeform 126"/>
            <p:cNvSpPr>
              <a:spLocks noEditPoints="1"/>
            </p:cNvSpPr>
            <p:nvPr userDrawn="1"/>
          </p:nvSpPr>
          <p:spPr bwMode="auto">
            <a:xfrm>
              <a:off x="5316" y="3991"/>
              <a:ext cx="62" cy="70"/>
            </a:xfrm>
            <a:custGeom>
              <a:avLst/>
              <a:gdLst/>
              <a:ahLst/>
              <a:cxnLst>
                <a:cxn ang="0">
                  <a:pos x="133" y="99"/>
                </a:cxn>
                <a:cxn ang="0">
                  <a:pos x="116" y="104"/>
                </a:cxn>
                <a:cxn ang="0">
                  <a:pos x="47" y="117"/>
                </a:cxn>
                <a:cxn ang="0">
                  <a:pos x="32" y="127"/>
                </a:cxn>
                <a:cxn ang="0">
                  <a:pos x="25" y="143"/>
                </a:cxn>
                <a:cxn ang="0">
                  <a:pos x="27" y="166"/>
                </a:cxn>
                <a:cxn ang="0">
                  <a:pos x="44" y="183"/>
                </a:cxn>
                <a:cxn ang="0">
                  <a:pos x="68" y="189"/>
                </a:cxn>
                <a:cxn ang="0">
                  <a:pos x="89" y="186"/>
                </a:cxn>
                <a:cxn ang="0">
                  <a:pos x="106" y="180"/>
                </a:cxn>
                <a:cxn ang="0">
                  <a:pos x="121" y="168"/>
                </a:cxn>
                <a:cxn ang="0">
                  <a:pos x="132" y="153"/>
                </a:cxn>
                <a:cxn ang="0">
                  <a:pos x="137" y="134"/>
                </a:cxn>
                <a:cxn ang="0">
                  <a:pos x="8" y="67"/>
                </a:cxn>
                <a:cxn ang="0">
                  <a:pos x="12" y="43"/>
                </a:cxn>
                <a:cxn ang="0">
                  <a:pos x="23" y="24"/>
                </a:cxn>
                <a:cxn ang="0">
                  <a:pos x="38" y="11"/>
                </a:cxn>
                <a:cxn ang="0">
                  <a:pos x="57" y="4"/>
                </a:cxn>
                <a:cxn ang="0">
                  <a:pos x="102" y="0"/>
                </a:cxn>
                <a:cxn ang="0">
                  <a:pos x="126" y="6"/>
                </a:cxn>
                <a:cxn ang="0">
                  <a:pos x="143" y="15"/>
                </a:cxn>
                <a:cxn ang="0">
                  <a:pos x="154" y="31"/>
                </a:cxn>
                <a:cxn ang="0">
                  <a:pos x="161" y="54"/>
                </a:cxn>
                <a:cxn ang="0">
                  <a:pos x="162" y="172"/>
                </a:cxn>
                <a:cxn ang="0">
                  <a:pos x="165" y="180"/>
                </a:cxn>
                <a:cxn ang="0">
                  <a:pos x="172" y="183"/>
                </a:cxn>
                <a:cxn ang="0">
                  <a:pos x="184" y="182"/>
                </a:cxn>
                <a:cxn ang="0">
                  <a:pos x="167" y="204"/>
                </a:cxn>
                <a:cxn ang="0">
                  <a:pos x="148" y="198"/>
                </a:cxn>
                <a:cxn ang="0">
                  <a:pos x="140" y="183"/>
                </a:cxn>
                <a:cxn ang="0">
                  <a:pos x="138" y="169"/>
                </a:cxn>
                <a:cxn ang="0">
                  <a:pos x="118" y="193"/>
                </a:cxn>
                <a:cxn ang="0">
                  <a:pos x="91" y="207"/>
                </a:cxn>
                <a:cxn ang="0">
                  <a:pos x="53" y="209"/>
                </a:cxn>
                <a:cxn ang="0">
                  <a:pos x="29" y="202"/>
                </a:cxn>
                <a:cxn ang="0">
                  <a:pos x="15" y="192"/>
                </a:cxn>
                <a:cxn ang="0">
                  <a:pos x="4" y="178"/>
                </a:cxn>
                <a:cxn ang="0">
                  <a:pos x="0" y="158"/>
                </a:cxn>
                <a:cxn ang="0">
                  <a:pos x="2" y="134"/>
                </a:cxn>
                <a:cxn ang="0">
                  <a:pos x="14" y="113"/>
                </a:cxn>
                <a:cxn ang="0">
                  <a:pos x="33" y="101"/>
                </a:cxn>
                <a:cxn ang="0">
                  <a:pos x="86" y="90"/>
                </a:cxn>
                <a:cxn ang="0">
                  <a:pos x="119" y="86"/>
                </a:cxn>
                <a:cxn ang="0">
                  <a:pos x="133" y="78"/>
                </a:cxn>
                <a:cxn ang="0">
                  <a:pos x="137" y="61"/>
                </a:cxn>
                <a:cxn ang="0">
                  <a:pos x="135" y="45"/>
                </a:cxn>
                <a:cxn ang="0">
                  <a:pos x="129" y="33"/>
                </a:cxn>
                <a:cxn ang="0">
                  <a:pos x="114" y="24"/>
                </a:cxn>
                <a:cxn ang="0">
                  <a:pos x="85" y="20"/>
                </a:cxn>
                <a:cxn ang="0">
                  <a:pos x="55" y="25"/>
                </a:cxn>
                <a:cxn ang="0">
                  <a:pos x="37" y="45"/>
                </a:cxn>
                <a:cxn ang="0">
                  <a:pos x="8" y="67"/>
                </a:cxn>
              </a:cxnLst>
              <a:rect l="0" t="0" r="r" b="b"/>
              <a:pathLst>
                <a:path w="184" h="209">
                  <a:moveTo>
                    <a:pt x="137" y="96"/>
                  </a:moveTo>
                  <a:lnTo>
                    <a:pt x="136" y="96"/>
                  </a:lnTo>
                  <a:lnTo>
                    <a:pt x="133" y="99"/>
                  </a:lnTo>
                  <a:lnTo>
                    <a:pt x="127" y="101"/>
                  </a:lnTo>
                  <a:lnTo>
                    <a:pt x="121" y="103"/>
                  </a:lnTo>
                  <a:lnTo>
                    <a:pt x="116" y="104"/>
                  </a:lnTo>
                  <a:lnTo>
                    <a:pt x="84" y="109"/>
                  </a:lnTo>
                  <a:lnTo>
                    <a:pt x="54" y="115"/>
                  </a:lnTo>
                  <a:lnTo>
                    <a:pt x="47" y="117"/>
                  </a:lnTo>
                  <a:lnTo>
                    <a:pt x="42" y="121"/>
                  </a:lnTo>
                  <a:lnTo>
                    <a:pt x="37" y="124"/>
                  </a:lnTo>
                  <a:lnTo>
                    <a:pt x="32" y="127"/>
                  </a:lnTo>
                  <a:lnTo>
                    <a:pt x="29" y="132"/>
                  </a:lnTo>
                  <a:lnTo>
                    <a:pt x="26" y="137"/>
                  </a:lnTo>
                  <a:lnTo>
                    <a:pt x="25" y="143"/>
                  </a:lnTo>
                  <a:lnTo>
                    <a:pt x="24" y="150"/>
                  </a:lnTo>
                  <a:lnTo>
                    <a:pt x="25" y="158"/>
                  </a:lnTo>
                  <a:lnTo>
                    <a:pt x="27" y="166"/>
                  </a:lnTo>
                  <a:lnTo>
                    <a:pt x="31" y="172"/>
                  </a:lnTo>
                  <a:lnTo>
                    <a:pt x="37" y="179"/>
                  </a:lnTo>
                  <a:lnTo>
                    <a:pt x="44" y="183"/>
                  </a:lnTo>
                  <a:lnTo>
                    <a:pt x="52" y="186"/>
                  </a:lnTo>
                  <a:lnTo>
                    <a:pt x="59" y="189"/>
                  </a:lnTo>
                  <a:lnTo>
                    <a:pt x="68" y="189"/>
                  </a:lnTo>
                  <a:lnTo>
                    <a:pt x="75" y="189"/>
                  </a:lnTo>
                  <a:lnTo>
                    <a:pt x="82" y="188"/>
                  </a:lnTo>
                  <a:lnTo>
                    <a:pt x="89" y="186"/>
                  </a:lnTo>
                  <a:lnTo>
                    <a:pt x="94" y="185"/>
                  </a:lnTo>
                  <a:lnTo>
                    <a:pt x="100" y="182"/>
                  </a:lnTo>
                  <a:lnTo>
                    <a:pt x="106" y="180"/>
                  </a:lnTo>
                  <a:lnTo>
                    <a:pt x="111" y="177"/>
                  </a:lnTo>
                  <a:lnTo>
                    <a:pt x="117" y="172"/>
                  </a:lnTo>
                  <a:lnTo>
                    <a:pt x="121" y="168"/>
                  </a:lnTo>
                  <a:lnTo>
                    <a:pt x="125" y="164"/>
                  </a:lnTo>
                  <a:lnTo>
                    <a:pt x="129" y="158"/>
                  </a:lnTo>
                  <a:lnTo>
                    <a:pt x="132" y="153"/>
                  </a:lnTo>
                  <a:lnTo>
                    <a:pt x="134" y="146"/>
                  </a:lnTo>
                  <a:lnTo>
                    <a:pt x="136" y="141"/>
                  </a:lnTo>
                  <a:lnTo>
                    <a:pt x="137" y="134"/>
                  </a:lnTo>
                  <a:lnTo>
                    <a:pt x="137" y="127"/>
                  </a:lnTo>
                  <a:lnTo>
                    <a:pt x="137" y="96"/>
                  </a:lnTo>
                  <a:close/>
                  <a:moveTo>
                    <a:pt x="8" y="67"/>
                  </a:moveTo>
                  <a:lnTo>
                    <a:pt x="9" y="58"/>
                  </a:lnTo>
                  <a:lnTo>
                    <a:pt x="11" y="50"/>
                  </a:lnTo>
                  <a:lnTo>
                    <a:pt x="12" y="43"/>
                  </a:lnTo>
                  <a:lnTo>
                    <a:pt x="15" y="36"/>
                  </a:lnTo>
                  <a:lnTo>
                    <a:pt x="18" y="30"/>
                  </a:lnTo>
                  <a:lnTo>
                    <a:pt x="23" y="24"/>
                  </a:lnTo>
                  <a:lnTo>
                    <a:pt x="27" y="20"/>
                  </a:lnTo>
                  <a:lnTo>
                    <a:pt x="32" y="16"/>
                  </a:lnTo>
                  <a:lnTo>
                    <a:pt x="38" y="11"/>
                  </a:lnTo>
                  <a:lnTo>
                    <a:pt x="43" y="8"/>
                  </a:lnTo>
                  <a:lnTo>
                    <a:pt x="50" y="6"/>
                  </a:lnTo>
                  <a:lnTo>
                    <a:pt x="57" y="4"/>
                  </a:lnTo>
                  <a:lnTo>
                    <a:pt x="71" y="1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4" y="2"/>
                  </a:lnTo>
                  <a:lnTo>
                    <a:pt x="121" y="4"/>
                  </a:lnTo>
                  <a:lnTo>
                    <a:pt x="126" y="6"/>
                  </a:lnTo>
                  <a:lnTo>
                    <a:pt x="133" y="8"/>
                  </a:lnTo>
                  <a:lnTo>
                    <a:pt x="138" y="11"/>
                  </a:lnTo>
                  <a:lnTo>
                    <a:pt x="143" y="15"/>
                  </a:lnTo>
                  <a:lnTo>
                    <a:pt x="148" y="20"/>
                  </a:lnTo>
                  <a:lnTo>
                    <a:pt x="151" y="24"/>
                  </a:lnTo>
                  <a:lnTo>
                    <a:pt x="154" y="31"/>
                  </a:lnTo>
                  <a:lnTo>
                    <a:pt x="158" y="37"/>
                  </a:lnTo>
                  <a:lnTo>
                    <a:pt x="160" y="45"/>
                  </a:lnTo>
                  <a:lnTo>
                    <a:pt x="161" y="54"/>
                  </a:lnTo>
                  <a:lnTo>
                    <a:pt x="161" y="63"/>
                  </a:lnTo>
                  <a:lnTo>
                    <a:pt x="161" y="169"/>
                  </a:lnTo>
                  <a:lnTo>
                    <a:pt x="162" y="172"/>
                  </a:lnTo>
                  <a:lnTo>
                    <a:pt x="162" y="175"/>
                  </a:lnTo>
                  <a:lnTo>
                    <a:pt x="163" y="178"/>
                  </a:lnTo>
                  <a:lnTo>
                    <a:pt x="165" y="180"/>
                  </a:lnTo>
                  <a:lnTo>
                    <a:pt x="167" y="181"/>
                  </a:lnTo>
                  <a:lnTo>
                    <a:pt x="170" y="182"/>
                  </a:lnTo>
                  <a:lnTo>
                    <a:pt x="172" y="183"/>
                  </a:lnTo>
                  <a:lnTo>
                    <a:pt x="176" y="183"/>
                  </a:lnTo>
                  <a:lnTo>
                    <a:pt x="179" y="183"/>
                  </a:lnTo>
                  <a:lnTo>
                    <a:pt x="184" y="182"/>
                  </a:lnTo>
                  <a:lnTo>
                    <a:pt x="184" y="203"/>
                  </a:lnTo>
                  <a:lnTo>
                    <a:pt x="176" y="204"/>
                  </a:lnTo>
                  <a:lnTo>
                    <a:pt x="167" y="204"/>
                  </a:lnTo>
                  <a:lnTo>
                    <a:pt x="159" y="203"/>
                  </a:lnTo>
                  <a:lnTo>
                    <a:pt x="152" y="202"/>
                  </a:lnTo>
                  <a:lnTo>
                    <a:pt x="148" y="198"/>
                  </a:lnTo>
                  <a:lnTo>
                    <a:pt x="144" y="194"/>
                  </a:lnTo>
                  <a:lnTo>
                    <a:pt x="141" y="189"/>
                  </a:lnTo>
                  <a:lnTo>
                    <a:pt x="140" y="183"/>
                  </a:lnTo>
                  <a:lnTo>
                    <a:pt x="139" y="177"/>
                  </a:lnTo>
                  <a:lnTo>
                    <a:pt x="139" y="169"/>
                  </a:lnTo>
                  <a:lnTo>
                    <a:pt x="138" y="169"/>
                  </a:lnTo>
                  <a:lnTo>
                    <a:pt x="132" y="178"/>
                  </a:lnTo>
                  <a:lnTo>
                    <a:pt x="125" y="186"/>
                  </a:lnTo>
                  <a:lnTo>
                    <a:pt x="118" y="193"/>
                  </a:lnTo>
                  <a:lnTo>
                    <a:pt x="110" y="199"/>
                  </a:lnTo>
                  <a:lnTo>
                    <a:pt x="102" y="204"/>
                  </a:lnTo>
                  <a:lnTo>
                    <a:pt x="91" y="207"/>
                  </a:lnTo>
                  <a:lnTo>
                    <a:pt x="80" y="209"/>
                  </a:lnTo>
                  <a:lnTo>
                    <a:pt x="66" y="209"/>
                  </a:lnTo>
                  <a:lnTo>
                    <a:pt x="53" y="209"/>
                  </a:lnTo>
                  <a:lnTo>
                    <a:pt x="40" y="206"/>
                  </a:lnTo>
                  <a:lnTo>
                    <a:pt x="35" y="204"/>
                  </a:lnTo>
                  <a:lnTo>
                    <a:pt x="29" y="202"/>
                  </a:lnTo>
                  <a:lnTo>
                    <a:pt x="24" y="198"/>
                  </a:lnTo>
                  <a:lnTo>
                    <a:pt x="19" y="195"/>
                  </a:lnTo>
                  <a:lnTo>
                    <a:pt x="15" y="192"/>
                  </a:lnTo>
                  <a:lnTo>
                    <a:pt x="11" y="188"/>
                  </a:lnTo>
                  <a:lnTo>
                    <a:pt x="8" y="182"/>
                  </a:lnTo>
                  <a:lnTo>
                    <a:pt x="4" y="178"/>
                  </a:lnTo>
                  <a:lnTo>
                    <a:pt x="2" y="171"/>
                  </a:lnTo>
                  <a:lnTo>
                    <a:pt x="1" y="166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4" y="126"/>
                  </a:lnTo>
                  <a:lnTo>
                    <a:pt x="9" y="119"/>
                  </a:lnTo>
                  <a:lnTo>
                    <a:pt x="14" y="113"/>
                  </a:lnTo>
                  <a:lnTo>
                    <a:pt x="19" y="109"/>
                  </a:lnTo>
                  <a:lnTo>
                    <a:pt x="26" y="104"/>
                  </a:lnTo>
                  <a:lnTo>
                    <a:pt x="33" y="101"/>
                  </a:lnTo>
                  <a:lnTo>
                    <a:pt x="50" y="96"/>
                  </a:lnTo>
                  <a:lnTo>
                    <a:pt x="67" y="92"/>
                  </a:lnTo>
                  <a:lnTo>
                    <a:pt x="86" y="90"/>
                  </a:lnTo>
                  <a:lnTo>
                    <a:pt x="106" y="87"/>
                  </a:lnTo>
                  <a:lnTo>
                    <a:pt x="113" y="87"/>
                  </a:lnTo>
                  <a:lnTo>
                    <a:pt x="119" y="86"/>
                  </a:lnTo>
                  <a:lnTo>
                    <a:pt x="124" y="84"/>
                  </a:lnTo>
                  <a:lnTo>
                    <a:pt x="130" y="82"/>
                  </a:lnTo>
                  <a:lnTo>
                    <a:pt x="133" y="78"/>
                  </a:lnTo>
                  <a:lnTo>
                    <a:pt x="135" y="74"/>
                  </a:lnTo>
                  <a:lnTo>
                    <a:pt x="136" y="68"/>
                  </a:lnTo>
                  <a:lnTo>
                    <a:pt x="137" y="61"/>
                  </a:lnTo>
                  <a:lnTo>
                    <a:pt x="137" y="55"/>
                  </a:lnTo>
                  <a:lnTo>
                    <a:pt x="136" y="49"/>
                  </a:lnTo>
                  <a:lnTo>
                    <a:pt x="135" y="45"/>
                  </a:lnTo>
                  <a:lnTo>
                    <a:pt x="133" y="41"/>
                  </a:lnTo>
                  <a:lnTo>
                    <a:pt x="131" y="36"/>
                  </a:lnTo>
                  <a:lnTo>
                    <a:pt x="129" y="33"/>
                  </a:lnTo>
                  <a:lnTo>
                    <a:pt x="125" y="31"/>
                  </a:lnTo>
                  <a:lnTo>
                    <a:pt x="122" y="28"/>
                  </a:lnTo>
                  <a:lnTo>
                    <a:pt x="114" y="24"/>
                  </a:lnTo>
                  <a:lnTo>
                    <a:pt x="106" y="21"/>
                  </a:lnTo>
                  <a:lnTo>
                    <a:pt x="96" y="20"/>
                  </a:lnTo>
                  <a:lnTo>
                    <a:pt x="85" y="20"/>
                  </a:lnTo>
                  <a:lnTo>
                    <a:pt x="75" y="20"/>
                  </a:lnTo>
                  <a:lnTo>
                    <a:pt x="65" y="22"/>
                  </a:lnTo>
                  <a:lnTo>
                    <a:pt x="55" y="25"/>
                  </a:lnTo>
                  <a:lnTo>
                    <a:pt x="47" y="31"/>
                  </a:lnTo>
                  <a:lnTo>
                    <a:pt x="41" y="37"/>
                  </a:lnTo>
                  <a:lnTo>
                    <a:pt x="37" y="45"/>
                  </a:lnTo>
                  <a:lnTo>
                    <a:pt x="33" y="55"/>
                  </a:lnTo>
                  <a:lnTo>
                    <a:pt x="32" y="67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6" name="Freeform 127"/>
            <p:cNvSpPr>
              <a:spLocks/>
            </p:cNvSpPr>
            <p:nvPr userDrawn="1"/>
          </p:nvSpPr>
          <p:spPr bwMode="auto">
            <a:xfrm>
              <a:off x="5386" y="3991"/>
              <a:ext cx="54" cy="6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3" y="5"/>
                </a:cxn>
                <a:cxn ang="0">
                  <a:pos x="23" y="40"/>
                </a:cxn>
                <a:cxn ang="0">
                  <a:pos x="24" y="40"/>
                </a:cxn>
                <a:cxn ang="0">
                  <a:pos x="29" y="31"/>
                </a:cxn>
                <a:cxn ang="0">
                  <a:pos x="34" y="23"/>
                </a:cxn>
                <a:cxn ang="0">
                  <a:pos x="41" y="17"/>
                </a:cxn>
                <a:cxn ang="0">
                  <a:pos x="49" y="10"/>
                </a:cxn>
                <a:cxn ang="0">
                  <a:pos x="58" y="6"/>
                </a:cxn>
                <a:cxn ang="0">
                  <a:pos x="68" y="3"/>
                </a:cxn>
                <a:cxn ang="0">
                  <a:pos x="77" y="1"/>
                </a:cxn>
                <a:cxn ang="0">
                  <a:pos x="88" y="0"/>
                </a:cxn>
                <a:cxn ang="0">
                  <a:pos x="98" y="0"/>
                </a:cxn>
                <a:cxn ang="0">
                  <a:pos x="106" y="1"/>
                </a:cxn>
                <a:cxn ang="0">
                  <a:pos x="115" y="3"/>
                </a:cxn>
                <a:cxn ang="0">
                  <a:pos x="123" y="5"/>
                </a:cxn>
                <a:cxn ang="0">
                  <a:pos x="129" y="8"/>
                </a:cxn>
                <a:cxn ang="0">
                  <a:pos x="136" y="11"/>
                </a:cxn>
                <a:cxn ang="0">
                  <a:pos x="140" y="16"/>
                </a:cxn>
                <a:cxn ang="0">
                  <a:pos x="145" y="20"/>
                </a:cxn>
                <a:cxn ang="0">
                  <a:pos x="149" y="25"/>
                </a:cxn>
                <a:cxn ang="0">
                  <a:pos x="152" y="31"/>
                </a:cxn>
                <a:cxn ang="0">
                  <a:pos x="155" y="37"/>
                </a:cxn>
                <a:cxn ang="0">
                  <a:pos x="157" y="44"/>
                </a:cxn>
                <a:cxn ang="0">
                  <a:pos x="159" y="59"/>
                </a:cxn>
                <a:cxn ang="0">
                  <a:pos x="160" y="76"/>
                </a:cxn>
                <a:cxn ang="0">
                  <a:pos x="160" y="204"/>
                </a:cxn>
                <a:cxn ang="0">
                  <a:pos x="136" y="204"/>
                </a:cxn>
                <a:cxn ang="0">
                  <a:pos x="136" y="80"/>
                </a:cxn>
                <a:cxn ang="0">
                  <a:pos x="136" y="68"/>
                </a:cxn>
                <a:cxn ang="0">
                  <a:pos x="133" y="56"/>
                </a:cxn>
                <a:cxn ang="0">
                  <a:pos x="130" y="46"/>
                </a:cxn>
                <a:cxn ang="0">
                  <a:pos x="126" y="37"/>
                </a:cxn>
                <a:cxn ang="0">
                  <a:pos x="123" y="33"/>
                </a:cxn>
                <a:cxn ang="0">
                  <a:pos x="119" y="30"/>
                </a:cxn>
                <a:cxn ang="0">
                  <a:pos x="115" y="27"/>
                </a:cxn>
                <a:cxn ang="0">
                  <a:pos x="110" y="24"/>
                </a:cxn>
                <a:cxn ang="0">
                  <a:pos x="105" y="22"/>
                </a:cxn>
                <a:cxn ang="0">
                  <a:pos x="99" y="21"/>
                </a:cxn>
                <a:cxn ang="0">
                  <a:pos x="92" y="20"/>
                </a:cxn>
                <a:cxn ang="0">
                  <a:pos x="86" y="20"/>
                </a:cxn>
                <a:cxn ang="0">
                  <a:pos x="78" y="20"/>
                </a:cxn>
                <a:cxn ang="0">
                  <a:pos x="72" y="21"/>
                </a:cxn>
                <a:cxn ang="0">
                  <a:pos x="65" y="23"/>
                </a:cxn>
                <a:cxn ang="0">
                  <a:pos x="60" y="25"/>
                </a:cxn>
                <a:cxn ang="0">
                  <a:pos x="55" y="28"/>
                </a:cxn>
                <a:cxn ang="0">
                  <a:pos x="49" y="31"/>
                </a:cxn>
                <a:cxn ang="0">
                  <a:pos x="45" y="35"/>
                </a:cxn>
                <a:cxn ang="0">
                  <a:pos x="41" y="40"/>
                </a:cxn>
                <a:cxn ang="0">
                  <a:pos x="36" y="44"/>
                </a:cxn>
                <a:cxn ang="0">
                  <a:pos x="33" y="49"/>
                </a:cxn>
                <a:cxn ang="0">
                  <a:pos x="31" y="55"/>
                </a:cxn>
                <a:cxn ang="0">
                  <a:pos x="29" y="61"/>
                </a:cxn>
                <a:cxn ang="0">
                  <a:pos x="24" y="74"/>
                </a:cxn>
                <a:cxn ang="0">
                  <a:pos x="23" y="88"/>
                </a:cxn>
                <a:cxn ang="0">
                  <a:pos x="23" y="204"/>
                </a:cxn>
                <a:cxn ang="0">
                  <a:pos x="0" y="204"/>
                </a:cxn>
                <a:cxn ang="0">
                  <a:pos x="0" y="5"/>
                </a:cxn>
              </a:cxnLst>
              <a:rect l="0" t="0" r="r" b="b"/>
              <a:pathLst>
                <a:path w="160" h="204">
                  <a:moveTo>
                    <a:pt x="0" y="5"/>
                  </a:moveTo>
                  <a:lnTo>
                    <a:pt x="23" y="5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9" y="31"/>
                  </a:lnTo>
                  <a:lnTo>
                    <a:pt x="34" y="23"/>
                  </a:lnTo>
                  <a:lnTo>
                    <a:pt x="41" y="17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7" y="1"/>
                  </a:lnTo>
                  <a:lnTo>
                    <a:pt x="88" y="0"/>
                  </a:lnTo>
                  <a:lnTo>
                    <a:pt x="98" y="0"/>
                  </a:lnTo>
                  <a:lnTo>
                    <a:pt x="106" y="1"/>
                  </a:lnTo>
                  <a:lnTo>
                    <a:pt x="115" y="3"/>
                  </a:lnTo>
                  <a:lnTo>
                    <a:pt x="123" y="5"/>
                  </a:lnTo>
                  <a:lnTo>
                    <a:pt x="129" y="8"/>
                  </a:lnTo>
                  <a:lnTo>
                    <a:pt x="136" y="11"/>
                  </a:lnTo>
                  <a:lnTo>
                    <a:pt x="140" y="16"/>
                  </a:lnTo>
                  <a:lnTo>
                    <a:pt x="145" y="20"/>
                  </a:lnTo>
                  <a:lnTo>
                    <a:pt x="149" y="25"/>
                  </a:lnTo>
                  <a:lnTo>
                    <a:pt x="152" y="31"/>
                  </a:lnTo>
                  <a:lnTo>
                    <a:pt x="155" y="37"/>
                  </a:lnTo>
                  <a:lnTo>
                    <a:pt x="157" y="44"/>
                  </a:lnTo>
                  <a:lnTo>
                    <a:pt x="159" y="59"/>
                  </a:lnTo>
                  <a:lnTo>
                    <a:pt x="160" y="76"/>
                  </a:lnTo>
                  <a:lnTo>
                    <a:pt x="160" y="204"/>
                  </a:lnTo>
                  <a:lnTo>
                    <a:pt x="136" y="204"/>
                  </a:lnTo>
                  <a:lnTo>
                    <a:pt x="136" y="80"/>
                  </a:lnTo>
                  <a:lnTo>
                    <a:pt x="136" y="68"/>
                  </a:lnTo>
                  <a:lnTo>
                    <a:pt x="133" y="56"/>
                  </a:lnTo>
                  <a:lnTo>
                    <a:pt x="130" y="46"/>
                  </a:lnTo>
                  <a:lnTo>
                    <a:pt x="126" y="37"/>
                  </a:lnTo>
                  <a:lnTo>
                    <a:pt x="123" y="33"/>
                  </a:lnTo>
                  <a:lnTo>
                    <a:pt x="119" y="30"/>
                  </a:lnTo>
                  <a:lnTo>
                    <a:pt x="115" y="27"/>
                  </a:lnTo>
                  <a:lnTo>
                    <a:pt x="110" y="24"/>
                  </a:lnTo>
                  <a:lnTo>
                    <a:pt x="105" y="22"/>
                  </a:lnTo>
                  <a:lnTo>
                    <a:pt x="99" y="21"/>
                  </a:lnTo>
                  <a:lnTo>
                    <a:pt x="92" y="20"/>
                  </a:lnTo>
                  <a:lnTo>
                    <a:pt x="86" y="20"/>
                  </a:lnTo>
                  <a:lnTo>
                    <a:pt x="78" y="20"/>
                  </a:lnTo>
                  <a:lnTo>
                    <a:pt x="72" y="21"/>
                  </a:lnTo>
                  <a:lnTo>
                    <a:pt x="65" y="23"/>
                  </a:lnTo>
                  <a:lnTo>
                    <a:pt x="60" y="25"/>
                  </a:lnTo>
                  <a:lnTo>
                    <a:pt x="55" y="28"/>
                  </a:lnTo>
                  <a:lnTo>
                    <a:pt x="49" y="31"/>
                  </a:lnTo>
                  <a:lnTo>
                    <a:pt x="45" y="35"/>
                  </a:lnTo>
                  <a:lnTo>
                    <a:pt x="41" y="40"/>
                  </a:lnTo>
                  <a:lnTo>
                    <a:pt x="36" y="44"/>
                  </a:lnTo>
                  <a:lnTo>
                    <a:pt x="33" y="49"/>
                  </a:lnTo>
                  <a:lnTo>
                    <a:pt x="31" y="55"/>
                  </a:lnTo>
                  <a:lnTo>
                    <a:pt x="29" y="61"/>
                  </a:lnTo>
                  <a:lnTo>
                    <a:pt x="24" y="74"/>
                  </a:lnTo>
                  <a:lnTo>
                    <a:pt x="23" y="88"/>
                  </a:lnTo>
                  <a:lnTo>
                    <a:pt x="23" y="204"/>
                  </a:lnTo>
                  <a:lnTo>
                    <a:pt x="0" y="20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7" name="Freeform 128"/>
            <p:cNvSpPr>
              <a:spLocks noEditPoints="1"/>
            </p:cNvSpPr>
            <p:nvPr userDrawn="1"/>
          </p:nvSpPr>
          <p:spPr bwMode="auto">
            <a:xfrm>
              <a:off x="5443" y="3968"/>
              <a:ext cx="20" cy="116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0" y="0"/>
                </a:cxn>
                <a:cxn ang="0">
                  <a:pos x="60" y="39"/>
                </a:cxn>
                <a:cxn ang="0">
                  <a:pos x="35" y="39"/>
                </a:cxn>
                <a:cxn ang="0">
                  <a:pos x="35" y="0"/>
                </a:cxn>
                <a:cxn ang="0">
                  <a:pos x="35" y="76"/>
                </a:cxn>
                <a:cxn ang="0">
                  <a:pos x="60" y="76"/>
                </a:cxn>
                <a:cxn ang="0">
                  <a:pos x="60" y="293"/>
                </a:cxn>
                <a:cxn ang="0">
                  <a:pos x="59" y="304"/>
                </a:cxn>
                <a:cxn ang="0">
                  <a:pos x="58" y="315"/>
                </a:cxn>
                <a:cxn ang="0">
                  <a:pos x="55" y="323"/>
                </a:cxn>
                <a:cxn ang="0">
                  <a:pos x="51" y="332"/>
                </a:cxn>
                <a:cxn ang="0">
                  <a:pos x="49" y="335"/>
                </a:cxn>
                <a:cxn ang="0">
                  <a:pos x="46" y="338"/>
                </a:cxn>
                <a:cxn ang="0">
                  <a:pos x="42" y="342"/>
                </a:cxn>
                <a:cxn ang="0">
                  <a:pos x="38" y="344"/>
                </a:cxn>
                <a:cxn ang="0">
                  <a:pos x="34" y="346"/>
                </a:cxn>
                <a:cxn ang="0">
                  <a:pos x="28" y="347"/>
                </a:cxn>
                <a:cxn ang="0">
                  <a:pos x="23" y="348"/>
                </a:cxn>
                <a:cxn ang="0">
                  <a:pos x="18" y="348"/>
                </a:cxn>
                <a:cxn ang="0">
                  <a:pos x="9" y="348"/>
                </a:cxn>
                <a:cxn ang="0">
                  <a:pos x="0" y="347"/>
                </a:cxn>
                <a:cxn ang="0">
                  <a:pos x="0" y="328"/>
                </a:cxn>
                <a:cxn ang="0">
                  <a:pos x="7" y="328"/>
                </a:cxn>
                <a:cxn ang="0">
                  <a:pos x="13" y="328"/>
                </a:cxn>
                <a:cxn ang="0">
                  <a:pos x="20" y="328"/>
                </a:cxn>
                <a:cxn ang="0">
                  <a:pos x="25" y="325"/>
                </a:cxn>
                <a:cxn ang="0">
                  <a:pos x="28" y="323"/>
                </a:cxn>
                <a:cxn ang="0">
                  <a:pos x="32" y="320"/>
                </a:cxn>
                <a:cxn ang="0">
                  <a:pos x="34" y="316"/>
                </a:cxn>
                <a:cxn ang="0">
                  <a:pos x="35" y="310"/>
                </a:cxn>
                <a:cxn ang="0">
                  <a:pos x="35" y="305"/>
                </a:cxn>
                <a:cxn ang="0">
                  <a:pos x="35" y="298"/>
                </a:cxn>
                <a:cxn ang="0">
                  <a:pos x="35" y="76"/>
                </a:cxn>
              </a:cxnLst>
              <a:rect l="0" t="0" r="r" b="b"/>
              <a:pathLst>
                <a:path w="60" h="348">
                  <a:moveTo>
                    <a:pt x="35" y="0"/>
                  </a:moveTo>
                  <a:lnTo>
                    <a:pt x="60" y="0"/>
                  </a:lnTo>
                  <a:lnTo>
                    <a:pt x="60" y="39"/>
                  </a:lnTo>
                  <a:lnTo>
                    <a:pt x="35" y="39"/>
                  </a:lnTo>
                  <a:lnTo>
                    <a:pt x="35" y="0"/>
                  </a:lnTo>
                  <a:close/>
                  <a:moveTo>
                    <a:pt x="35" y="76"/>
                  </a:moveTo>
                  <a:lnTo>
                    <a:pt x="60" y="76"/>
                  </a:lnTo>
                  <a:lnTo>
                    <a:pt x="60" y="293"/>
                  </a:lnTo>
                  <a:lnTo>
                    <a:pt x="59" y="304"/>
                  </a:lnTo>
                  <a:lnTo>
                    <a:pt x="58" y="315"/>
                  </a:lnTo>
                  <a:lnTo>
                    <a:pt x="55" y="323"/>
                  </a:lnTo>
                  <a:lnTo>
                    <a:pt x="51" y="332"/>
                  </a:lnTo>
                  <a:lnTo>
                    <a:pt x="49" y="335"/>
                  </a:lnTo>
                  <a:lnTo>
                    <a:pt x="46" y="338"/>
                  </a:lnTo>
                  <a:lnTo>
                    <a:pt x="42" y="342"/>
                  </a:lnTo>
                  <a:lnTo>
                    <a:pt x="38" y="344"/>
                  </a:lnTo>
                  <a:lnTo>
                    <a:pt x="34" y="346"/>
                  </a:lnTo>
                  <a:lnTo>
                    <a:pt x="28" y="347"/>
                  </a:lnTo>
                  <a:lnTo>
                    <a:pt x="23" y="348"/>
                  </a:lnTo>
                  <a:lnTo>
                    <a:pt x="18" y="348"/>
                  </a:lnTo>
                  <a:lnTo>
                    <a:pt x="9" y="348"/>
                  </a:lnTo>
                  <a:lnTo>
                    <a:pt x="0" y="347"/>
                  </a:lnTo>
                  <a:lnTo>
                    <a:pt x="0" y="328"/>
                  </a:lnTo>
                  <a:lnTo>
                    <a:pt x="7" y="328"/>
                  </a:lnTo>
                  <a:lnTo>
                    <a:pt x="13" y="328"/>
                  </a:lnTo>
                  <a:lnTo>
                    <a:pt x="20" y="328"/>
                  </a:lnTo>
                  <a:lnTo>
                    <a:pt x="25" y="325"/>
                  </a:lnTo>
                  <a:lnTo>
                    <a:pt x="28" y="323"/>
                  </a:lnTo>
                  <a:lnTo>
                    <a:pt x="32" y="320"/>
                  </a:lnTo>
                  <a:lnTo>
                    <a:pt x="34" y="316"/>
                  </a:lnTo>
                  <a:lnTo>
                    <a:pt x="35" y="310"/>
                  </a:lnTo>
                  <a:lnTo>
                    <a:pt x="35" y="305"/>
                  </a:lnTo>
                  <a:lnTo>
                    <a:pt x="35" y="298"/>
                  </a:lnTo>
                  <a:lnTo>
                    <a:pt x="35" y="76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8" name="Freeform 129"/>
            <p:cNvSpPr>
              <a:spLocks noEditPoints="1"/>
            </p:cNvSpPr>
            <p:nvPr userDrawn="1"/>
          </p:nvSpPr>
          <p:spPr bwMode="auto">
            <a:xfrm>
              <a:off x="5475" y="3991"/>
              <a:ext cx="59" cy="70"/>
            </a:xfrm>
            <a:custGeom>
              <a:avLst/>
              <a:gdLst/>
              <a:ahLst/>
              <a:cxnLst>
                <a:cxn ang="0">
                  <a:pos x="152" y="77"/>
                </a:cxn>
                <a:cxn ang="0">
                  <a:pos x="145" y="58"/>
                </a:cxn>
                <a:cxn ang="0">
                  <a:pos x="139" y="47"/>
                </a:cxn>
                <a:cxn ang="0">
                  <a:pos x="131" y="37"/>
                </a:cxn>
                <a:cxn ang="0">
                  <a:pos x="121" y="29"/>
                </a:cxn>
                <a:cxn ang="0">
                  <a:pos x="110" y="23"/>
                </a:cxn>
                <a:cxn ang="0">
                  <a:pos x="97" y="20"/>
                </a:cxn>
                <a:cxn ang="0">
                  <a:pos x="83" y="20"/>
                </a:cxn>
                <a:cxn ang="0">
                  <a:pos x="70" y="23"/>
                </a:cxn>
                <a:cxn ang="0">
                  <a:pos x="58" y="29"/>
                </a:cxn>
                <a:cxn ang="0">
                  <a:pos x="48" y="37"/>
                </a:cxn>
                <a:cxn ang="0">
                  <a:pos x="36" y="53"/>
                </a:cxn>
                <a:cxn ang="0">
                  <a:pos x="26" y="77"/>
                </a:cxn>
                <a:cxn ang="0">
                  <a:pos x="153" y="90"/>
                </a:cxn>
                <a:cxn ang="0">
                  <a:pos x="25" y="125"/>
                </a:cxn>
                <a:cxn ang="0">
                  <a:pos x="30" y="144"/>
                </a:cxn>
                <a:cxn ang="0">
                  <a:pos x="36" y="157"/>
                </a:cxn>
                <a:cxn ang="0">
                  <a:pos x="44" y="169"/>
                </a:cxn>
                <a:cxn ang="0">
                  <a:pos x="54" y="178"/>
                </a:cxn>
                <a:cxn ang="0">
                  <a:pos x="66" y="185"/>
                </a:cxn>
                <a:cxn ang="0">
                  <a:pos x="81" y="189"/>
                </a:cxn>
                <a:cxn ang="0">
                  <a:pos x="102" y="189"/>
                </a:cxn>
                <a:cxn ang="0">
                  <a:pos x="122" y="181"/>
                </a:cxn>
                <a:cxn ang="0">
                  <a:pos x="138" y="168"/>
                </a:cxn>
                <a:cxn ang="0">
                  <a:pos x="148" y="150"/>
                </a:cxn>
                <a:cxn ang="0">
                  <a:pos x="176" y="138"/>
                </a:cxn>
                <a:cxn ang="0">
                  <a:pos x="166" y="168"/>
                </a:cxn>
                <a:cxn ang="0">
                  <a:pos x="157" y="181"/>
                </a:cxn>
                <a:cxn ang="0">
                  <a:pos x="147" y="191"/>
                </a:cxn>
                <a:cxn ang="0">
                  <a:pos x="137" y="198"/>
                </a:cxn>
                <a:cxn ang="0">
                  <a:pos x="122" y="205"/>
                </a:cxn>
                <a:cxn ang="0">
                  <a:pos x="107" y="208"/>
                </a:cxn>
                <a:cxn ang="0">
                  <a:pos x="90" y="209"/>
                </a:cxn>
                <a:cxn ang="0">
                  <a:pos x="67" y="207"/>
                </a:cxn>
                <a:cxn ang="0">
                  <a:pos x="49" y="200"/>
                </a:cxn>
                <a:cxn ang="0">
                  <a:pos x="34" y="191"/>
                </a:cxn>
                <a:cxn ang="0">
                  <a:pos x="21" y="178"/>
                </a:cxn>
                <a:cxn ang="0">
                  <a:pos x="11" y="163"/>
                </a:cxn>
                <a:cxn ang="0">
                  <a:pos x="5" y="144"/>
                </a:cxn>
                <a:cxn ang="0">
                  <a:pos x="1" y="125"/>
                </a:cxn>
                <a:cxn ang="0">
                  <a:pos x="0" y="104"/>
                </a:cxn>
                <a:cxn ang="0">
                  <a:pos x="1" y="85"/>
                </a:cxn>
                <a:cxn ang="0">
                  <a:pos x="5" y="67"/>
                </a:cxn>
                <a:cxn ang="0">
                  <a:pos x="11" y="48"/>
                </a:cxn>
                <a:cxn ang="0">
                  <a:pos x="21" y="32"/>
                </a:cxn>
                <a:cxn ang="0">
                  <a:pos x="34" y="19"/>
                </a:cxn>
                <a:cxn ang="0">
                  <a:pos x="49" y="8"/>
                </a:cxn>
                <a:cxn ang="0">
                  <a:pos x="67" y="2"/>
                </a:cxn>
                <a:cxn ang="0">
                  <a:pos x="90" y="0"/>
                </a:cxn>
                <a:cxn ang="0">
                  <a:pos x="112" y="2"/>
                </a:cxn>
                <a:cxn ang="0">
                  <a:pos x="130" y="9"/>
                </a:cxn>
                <a:cxn ang="0">
                  <a:pos x="145" y="20"/>
                </a:cxn>
                <a:cxn ang="0">
                  <a:pos x="158" y="34"/>
                </a:cxn>
                <a:cxn ang="0">
                  <a:pos x="167" y="51"/>
                </a:cxn>
                <a:cxn ang="0">
                  <a:pos x="173" y="70"/>
                </a:cxn>
                <a:cxn ang="0">
                  <a:pos x="176" y="90"/>
                </a:cxn>
                <a:cxn ang="0">
                  <a:pos x="176" y="111"/>
                </a:cxn>
              </a:cxnLst>
              <a:rect l="0" t="0" r="r" b="b"/>
              <a:pathLst>
                <a:path w="176" h="209">
                  <a:moveTo>
                    <a:pt x="153" y="90"/>
                  </a:moveTo>
                  <a:lnTo>
                    <a:pt x="152" y="77"/>
                  </a:lnTo>
                  <a:lnTo>
                    <a:pt x="147" y="64"/>
                  </a:lnTo>
                  <a:lnTo>
                    <a:pt x="145" y="58"/>
                  </a:lnTo>
                  <a:lnTo>
                    <a:pt x="142" y="53"/>
                  </a:lnTo>
                  <a:lnTo>
                    <a:pt x="139" y="47"/>
                  </a:lnTo>
                  <a:lnTo>
                    <a:pt x="135" y="42"/>
                  </a:lnTo>
                  <a:lnTo>
                    <a:pt x="131" y="37"/>
                  </a:lnTo>
                  <a:lnTo>
                    <a:pt x="127" y="33"/>
                  </a:lnTo>
                  <a:lnTo>
                    <a:pt x="121" y="29"/>
                  </a:lnTo>
                  <a:lnTo>
                    <a:pt x="116" y="25"/>
                  </a:lnTo>
                  <a:lnTo>
                    <a:pt x="110" y="23"/>
                  </a:lnTo>
                  <a:lnTo>
                    <a:pt x="103" y="21"/>
                  </a:lnTo>
                  <a:lnTo>
                    <a:pt x="97" y="20"/>
                  </a:lnTo>
                  <a:lnTo>
                    <a:pt x="90" y="20"/>
                  </a:lnTo>
                  <a:lnTo>
                    <a:pt x="83" y="20"/>
                  </a:lnTo>
                  <a:lnTo>
                    <a:pt x="76" y="21"/>
                  </a:lnTo>
                  <a:lnTo>
                    <a:pt x="70" y="23"/>
                  </a:lnTo>
                  <a:lnTo>
                    <a:pt x="63" y="25"/>
                  </a:lnTo>
                  <a:lnTo>
                    <a:pt x="58" y="29"/>
                  </a:lnTo>
                  <a:lnTo>
                    <a:pt x="52" y="33"/>
                  </a:lnTo>
                  <a:lnTo>
                    <a:pt x="48" y="37"/>
                  </a:lnTo>
                  <a:lnTo>
                    <a:pt x="44" y="42"/>
                  </a:lnTo>
                  <a:lnTo>
                    <a:pt x="36" y="53"/>
                  </a:lnTo>
                  <a:lnTo>
                    <a:pt x="31" y="64"/>
                  </a:lnTo>
                  <a:lnTo>
                    <a:pt x="26" y="77"/>
                  </a:lnTo>
                  <a:lnTo>
                    <a:pt x="24" y="90"/>
                  </a:lnTo>
                  <a:lnTo>
                    <a:pt x="153" y="90"/>
                  </a:lnTo>
                  <a:close/>
                  <a:moveTo>
                    <a:pt x="24" y="111"/>
                  </a:moveTo>
                  <a:lnTo>
                    <a:pt x="25" y="125"/>
                  </a:lnTo>
                  <a:lnTo>
                    <a:pt x="27" y="138"/>
                  </a:lnTo>
                  <a:lnTo>
                    <a:pt x="30" y="144"/>
                  </a:lnTo>
                  <a:lnTo>
                    <a:pt x="33" y="151"/>
                  </a:lnTo>
                  <a:lnTo>
                    <a:pt x="36" y="157"/>
                  </a:lnTo>
                  <a:lnTo>
                    <a:pt x="39" y="164"/>
                  </a:lnTo>
                  <a:lnTo>
                    <a:pt x="44" y="169"/>
                  </a:lnTo>
                  <a:lnTo>
                    <a:pt x="49" y="173"/>
                  </a:lnTo>
                  <a:lnTo>
                    <a:pt x="54" y="178"/>
                  </a:lnTo>
                  <a:lnTo>
                    <a:pt x="60" y="182"/>
                  </a:lnTo>
                  <a:lnTo>
                    <a:pt x="66" y="185"/>
                  </a:lnTo>
                  <a:lnTo>
                    <a:pt x="74" y="188"/>
                  </a:lnTo>
                  <a:lnTo>
                    <a:pt x="81" y="189"/>
                  </a:lnTo>
                  <a:lnTo>
                    <a:pt x="90" y="189"/>
                  </a:lnTo>
                  <a:lnTo>
                    <a:pt x="102" y="189"/>
                  </a:lnTo>
                  <a:lnTo>
                    <a:pt x="113" y="185"/>
                  </a:lnTo>
                  <a:lnTo>
                    <a:pt x="122" y="181"/>
                  </a:lnTo>
                  <a:lnTo>
                    <a:pt x="131" y="176"/>
                  </a:lnTo>
                  <a:lnTo>
                    <a:pt x="138" y="168"/>
                  </a:lnTo>
                  <a:lnTo>
                    <a:pt x="144" y="159"/>
                  </a:lnTo>
                  <a:lnTo>
                    <a:pt x="148" y="150"/>
                  </a:lnTo>
                  <a:lnTo>
                    <a:pt x="152" y="138"/>
                  </a:lnTo>
                  <a:lnTo>
                    <a:pt x="176" y="138"/>
                  </a:lnTo>
                  <a:lnTo>
                    <a:pt x="171" y="154"/>
                  </a:lnTo>
                  <a:lnTo>
                    <a:pt x="166" y="168"/>
                  </a:lnTo>
                  <a:lnTo>
                    <a:pt x="161" y="175"/>
                  </a:lnTo>
                  <a:lnTo>
                    <a:pt x="157" y="181"/>
                  </a:lnTo>
                  <a:lnTo>
                    <a:pt x="153" y="186"/>
                  </a:lnTo>
                  <a:lnTo>
                    <a:pt x="147" y="191"/>
                  </a:lnTo>
                  <a:lnTo>
                    <a:pt x="142" y="195"/>
                  </a:lnTo>
                  <a:lnTo>
                    <a:pt x="137" y="198"/>
                  </a:lnTo>
                  <a:lnTo>
                    <a:pt x="130" y="202"/>
                  </a:lnTo>
                  <a:lnTo>
                    <a:pt x="122" y="205"/>
                  </a:lnTo>
                  <a:lnTo>
                    <a:pt x="115" y="207"/>
                  </a:lnTo>
                  <a:lnTo>
                    <a:pt x="107" y="208"/>
                  </a:lnTo>
                  <a:lnTo>
                    <a:pt x="99" y="209"/>
                  </a:lnTo>
                  <a:lnTo>
                    <a:pt x="90" y="209"/>
                  </a:lnTo>
                  <a:lnTo>
                    <a:pt x="78" y="209"/>
                  </a:lnTo>
                  <a:lnTo>
                    <a:pt x="67" y="207"/>
                  </a:lnTo>
                  <a:lnTo>
                    <a:pt x="58" y="205"/>
                  </a:lnTo>
                  <a:lnTo>
                    <a:pt x="49" y="200"/>
                  </a:lnTo>
                  <a:lnTo>
                    <a:pt x="40" y="196"/>
                  </a:lnTo>
                  <a:lnTo>
                    <a:pt x="34" y="191"/>
                  </a:lnTo>
                  <a:lnTo>
                    <a:pt x="27" y="185"/>
                  </a:lnTo>
                  <a:lnTo>
                    <a:pt x="21" y="178"/>
                  </a:lnTo>
                  <a:lnTo>
                    <a:pt x="16" y="170"/>
                  </a:lnTo>
                  <a:lnTo>
                    <a:pt x="11" y="163"/>
                  </a:lnTo>
                  <a:lnTo>
                    <a:pt x="8" y="154"/>
                  </a:lnTo>
                  <a:lnTo>
                    <a:pt x="5" y="144"/>
                  </a:lnTo>
                  <a:lnTo>
                    <a:pt x="3" y="136"/>
                  </a:lnTo>
                  <a:lnTo>
                    <a:pt x="1" y="125"/>
                  </a:lnTo>
                  <a:lnTo>
                    <a:pt x="0" y="115"/>
                  </a:lnTo>
                  <a:lnTo>
                    <a:pt x="0" y="104"/>
                  </a:lnTo>
                  <a:lnTo>
                    <a:pt x="0" y="95"/>
                  </a:lnTo>
                  <a:lnTo>
                    <a:pt x="1" y="85"/>
                  </a:lnTo>
                  <a:lnTo>
                    <a:pt x="3" y="75"/>
                  </a:lnTo>
                  <a:lnTo>
                    <a:pt x="5" y="67"/>
                  </a:lnTo>
                  <a:lnTo>
                    <a:pt x="8" y="57"/>
                  </a:lnTo>
                  <a:lnTo>
                    <a:pt x="11" y="48"/>
                  </a:lnTo>
                  <a:lnTo>
                    <a:pt x="16" y="41"/>
                  </a:lnTo>
                  <a:lnTo>
                    <a:pt x="21" y="32"/>
                  </a:lnTo>
                  <a:lnTo>
                    <a:pt x="27" y="25"/>
                  </a:lnTo>
                  <a:lnTo>
                    <a:pt x="34" y="19"/>
                  </a:lnTo>
                  <a:lnTo>
                    <a:pt x="40" y="14"/>
                  </a:lnTo>
                  <a:lnTo>
                    <a:pt x="49" y="8"/>
                  </a:lnTo>
                  <a:lnTo>
                    <a:pt x="58" y="5"/>
                  </a:lnTo>
                  <a:lnTo>
                    <a:pt x="67" y="2"/>
                  </a:lnTo>
                  <a:lnTo>
                    <a:pt x="78" y="1"/>
                  </a:lnTo>
                  <a:lnTo>
                    <a:pt x="90" y="0"/>
                  </a:lnTo>
                  <a:lnTo>
                    <a:pt x="101" y="1"/>
                  </a:lnTo>
                  <a:lnTo>
                    <a:pt x="112" y="2"/>
                  </a:lnTo>
                  <a:lnTo>
                    <a:pt x="121" y="5"/>
                  </a:lnTo>
                  <a:lnTo>
                    <a:pt x="130" y="9"/>
                  </a:lnTo>
                  <a:lnTo>
                    <a:pt x="139" y="15"/>
                  </a:lnTo>
                  <a:lnTo>
                    <a:pt x="145" y="20"/>
                  </a:lnTo>
                  <a:lnTo>
                    <a:pt x="152" y="27"/>
                  </a:lnTo>
                  <a:lnTo>
                    <a:pt x="158" y="34"/>
                  </a:lnTo>
                  <a:lnTo>
                    <a:pt x="162" y="43"/>
                  </a:lnTo>
                  <a:lnTo>
                    <a:pt x="167" y="51"/>
                  </a:lnTo>
                  <a:lnTo>
                    <a:pt x="170" y="60"/>
                  </a:lnTo>
                  <a:lnTo>
                    <a:pt x="173" y="70"/>
                  </a:lnTo>
                  <a:lnTo>
                    <a:pt x="175" y="80"/>
                  </a:lnTo>
                  <a:lnTo>
                    <a:pt x="176" y="90"/>
                  </a:lnTo>
                  <a:lnTo>
                    <a:pt x="176" y="101"/>
                  </a:lnTo>
                  <a:lnTo>
                    <a:pt x="176" y="111"/>
                  </a:lnTo>
                  <a:lnTo>
                    <a:pt x="24" y="111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862190" y="3185192"/>
            <a:ext cx="7106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hr-HR" dirty="0" smtClean="0">
                <a:solidFill>
                  <a:schemeClr val="bg1"/>
                </a:solidFill>
              </a:rPr>
              <a:t>vizijo </a:t>
            </a:r>
            <a:r>
              <a:rPr lang="hr-HR" dirty="0">
                <a:solidFill>
                  <a:schemeClr val="bg1"/>
                </a:solidFill>
              </a:rPr>
              <a:t>tega, kar bi radi v življenju počeli in dosegli.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52593" y="2785779"/>
            <a:ext cx="7106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hr-HR" dirty="0" smtClean="0">
                <a:solidFill>
                  <a:schemeClr val="bg1"/>
                </a:solidFill>
              </a:rPr>
              <a:t>korakih </a:t>
            </a:r>
            <a:r>
              <a:rPr lang="hr-HR" dirty="0">
                <a:solidFill>
                  <a:schemeClr val="bg1"/>
                </a:solidFill>
              </a:rPr>
              <a:t>prihodnje kariere, tako da ustvarijo strip, ki bo </a:t>
            </a:r>
            <a:r>
              <a:rPr lang="hr-HR" dirty="0" smtClean="0">
                <a:solidFill>
                  <a:schemeClr val="bg1"/>
                </a:solidFill>
              </a:rPr>
              <a:t>predstavljal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52594" y="2421090"/>
            <a:ext cx="7106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hr-HR" dirty="0">
                <a:solidFill>
                  <a:schemeClr val="bg1"/>
                </a:solidFill>
              </a:rPr>
              <a:t>Mladi so </a:t>
            </a:r>
            <a:r>
              <a:rPr lang="hr-HR" dirty="0" smtClean="0">
                <a:solidFill>
                  <a:schemeClr val="bg1"/>
                </a:solidFill>
              </a:rPr>
              <a:t>bili izzvani</a:t>
            </a:r>
            <a:r>
              <a:rPr lang="hr-HR" dirty="0">
                <a:solidFill>
                  <a:schemeClr val="bg1"/>
                </a:solidFill>
              </a:rPr>
              <a:t>, </a:t>
            </a:r>
            <a:r>
              <a:rPr lang="hr-HR" dirty="0" smtClean="0">
                <a:solidFill>
                  <a:schemeClr val="bg1"/>
                </a:solidFill>
              </a:rPr>
              <a:t>da </a:t>
            </a:r>
            <a:r>
              <a:rPr lang="hr-HR" dirty="0">
                <a:solidFill>
                  <a:schemeClr val="bg1"/>
                </a:solidFill>
              </a:rPr>
              <a:t>začnejo podrobneje razmišljati </a:t>
            </a:r>
            <a:r>
              <a:rPr lang="hr-HR" dirty="0" smtClean="0">
                <a:solidFill>
                  <a:schemeClr val="bg1"/>
                </a:solidFill>
              </a:rPr>
              <a:t>o </a:t>
            </a:r>
            <a:r>
              <a:rPr lang="hr-HR" dirty="0" smtClean="0">
                <a:solidFill>
                  <a:schemeClr val="bg1"/>
                </a:solidFill>
              </a:rPr>
              <a:t>možnih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Rectangle 60"/>
          <p:cNvSpPr/>
          <p:nvPr/>
        </p:nvSpPr>
        <p:spPr>
          <a:xfrm>
            <a:off x="842998" y="4020674"/>
            <a:ext cx="7106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600" dirty="0" smtClean="0">
                <a:solidFill>
                  <a:schemeClr val="bg1"/>
                </a:solidFill>
                <a:latin typeface="+mj-lt"/>
              </a:rPr>
              <a:t>Najboljši izdelki</a:t>
            </a:r>
            <a:r>
              <a:rPr lang="sl-SI" sz="3600" dirty="0" smtClean="0">
                <a:solidFill>
                  <a:schemeClr val="bg1"/>
                </a:solidFill>
                <a:latin typeface="+mj-lt"/>
              </a:rPr>
              <a:t>: 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016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gallery dir="l"/>
      </p:transition>
    </mc:Choice>
    <mc:Fallback xmlns="">
      <p:transition xmlns:p14="http://schemas.microsoft.com/office/powerpoint/2010/main"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a Pregelj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r="11111"/>
          <a:stretch/>
        </p:blipFill>
        <p:spPr>
          <a:xfrm>
            <a:off x="0" y="181519"/>
            <a:ext cx="9144000" cy="6163620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139773" y="6241459"/>
            <a:ext cx="4366459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44870" y="630975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799985" y="4955855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Lara Pregelj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3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ja Nemec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8903" r="13451" b="-8903"/>
          <a:stretch/>
        </p:blipFill>
        <p:spPr>
          <a:xfrm>
            <a:off x="107850" y="568892"/>
            <a:ext cx="8793300" cy="6108480"/>
          </a:xfrm>
          <a:prstGeom prst="rect">
            <a:avLst/>
          </a:prstGeom>
        </p:spPr>
      </p:pic>
      <p:pic>
        <p:nvPicPr>
          <p:cNvPr id="2" name="Picture 1" descr="Maja Nemec3jp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6" r="16036"/>
          <a:stretch/>
        </p:blipFill>
        <p:spPr>
          <a:xfrm>
            <a:off x="53373" y="72089"/>
            <a:ext cx="4119584" cy="650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avokotnik 14"/>
          <p:cNvSpPr/>
          <p:nvPr/>
        </p:nvSpPr>
        <p:spPr>
          <a:xfrm>
            <a:off x="139773" y="6284659"/>
            <a:ext cx="4681161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53510" y="634431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Maja Nemec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6" t="48473" r="12355" b="-1"/>
          <a:stretch/>
        </p:blipFill>
        <p:spPr>
          <a:xfrm>
            <a:off x="6180596" y="4081592"/>
            <a:ext cx="2963404" cy="2650320"/>
          </a:xfrm>
          <a:prstGeom prst="rect">
            <a:avLst/>
          </a:prstGeom>
          <a:ln w="3810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Maja Nemec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0" r="45991" b="62050"/>
          <a:stretch/>
        </p:blipFill>
        <p:spPr>
          <a:xfrm>
            <a:off x="3891751" y="72089"/>
            <a:ext cx="1594433" cy="2279942"/>
          </a:xfrm>
          <a:prstGeom prst="rect">
            <a:avLst/>
          </a:prstGeom>
          <a:ln w="3810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Maja Nemec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4" t="38117" r="48955"/>
          <a:stretch/>
        </p:blipFill>
        <p:spPr>
          <a:xfrm>
            <a:off x="5630898" y="72089"/>
            <a:ext cx="3513102" cy="3182947"/>
          </a:xfrm>
          <a:prstGeom prst="rect">
            <a:avLst/>
          </a:prstGeom>
          <a:ln w="3810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 rot="16200000">
            <a:off x="7901501" y="1941540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Maja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Nemec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0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ca Lukančič - stri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139773" y="6241459"/>
            <a:ext cx="4366459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44870" y="630975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799985" y="3849979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Manca Lukančič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o Bo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" r="52388" b="9964"/>
          <a:stretch/>
        </p:blipFill>
        <p:spPr>
          <a:xfrm rot="5400000">
            <a:off x="1164481" y="-1164481"/>
            <a:ext cx="6309757" cy="8638719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139773" y="6241459"/>
            <a:ext cx="4366459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44870" y="630975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Nagrajenec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arko Bo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8" t="50994" r="6551" b="7181"/>
          <a:stretch/>
        </p:blipFill>
        <p:spPr>
          <a:xfrm rot="5651230">
            <a:off x="6490461" y="-362858"/>
            <a:ext cx="2123281" cy="3021797"/>
          </a:xfrm>
          <a:prstGeom prst="rect">
            <a:avLst/>
          </a:prstGeom>
        </p:spPr>
      </p:pic>
      <p:pic>
        <p:nvPicPr>
          <p:cNvPr id="7" name="Picture 6" descr="Marko Bo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8" t="50994" r="30745" b="7181"/>
          <a:stretch/>
        </p:blipFill>
        <p:spPr>
          <a:xfrm rot="4861543">
            <a:off x="6541222" y="1806863"/>
            <a:ext cx="2021760" cy="30217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7679025" y="3962299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© Marko Boc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3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ša Motal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19589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139773" y="6241459"/>
            <a:ext cx="4366459" cy="432048"/>
          </a:xfrm>
          <a:prstGeom prst="rect">
            <a:avLst/>
          </a:prstGeom>
          <a:solidFill>
            <a:srgbClr val="150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44870" y="630975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880982" y="4809019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Maša Motaln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9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a Perša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r="6495"/>
          <a:stretch/>
        </p:blipFill>
        <p:spPr>
          <a:xfrm>
            <a:off x="4527194" y="0"/>
            <a:ext cx="4613579" cy="6858000"/>
          </a:xfrm>
          <a:prstGeom prst="rect">
            <a:avLst/>
          </a:prstGeom>
        </p:spPr>
      </p:pic>
      <p:pic>
        <p:nvPicPr>
          <p:cNvPr id="6" name="Picture 5" descr="Pia Perša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2" y="0"/>
            <a:ext cx="5143500" cy="6858000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139773" y="6241459"/>
            <a:ext cx="4366459" cy="432048"/>
          </a:xfrm>
          <a:prstGeom prst="rect">
            <a:avLst/>
          </a:prstGeom>
          <a:solidFill>
            <a:srgbClr val="150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44870" y="630975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799985" y="3849979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Pia Perša M.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5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ja Obrovnik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r="17704"/>
          <a:stretch/>
        </p:blipFill>
        <p:spPr>
          <a:xfrm>
            <a:off x="2854326" y="1714500"/>
            <a:ext cx="6229196" cy="5143500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139773" y="6241459"/>
            <a:ext cx="4366459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44870" y="630975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anja Obrovnik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1342" r="17024" b="5345"/>
          <a:stretch/>
        </p:blipFill>
        <p:spPr>
          <a:xfrm rot="5400000">
            <a:off x="-626487" y="756083"/>
            <a:ext cx="5659200" cy="4285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7799985" y="3849979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Sanja Obrovnik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6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rša Skoč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139773" y="6241459"/>
            <a:ext cx="4366459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44870" y="630975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799985" y="3201979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Urška Skočir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nkara Vrbe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7596" y="-1307597"/>
            <a:ext cx="6526901" cy="9142094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139773" y="6241459"/>
            <a:ext cx="4366459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44870" y="630975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799985" y="4118869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Tinkara Vrbek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8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id Freš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9" t="16451" r="31879" b="19696"/>
          <a:stretch/>
        </p:blipFill>
        <p:spPr>
          <a:xfrm rot="5400000">
            <a:off x="1888913" y="-115840"/>
            <a:ext cx="6764309" cy="7183371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139773" y="6241459"/>
            <a:ext cx="4366459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44870" y="630975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Nagrajenec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Vid Freš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2" t="37470" r="18589" b="40635"/>
          <a:stretch/>
        </p:blipFill>
        <p:spPr>
          <a:xfrm rot="5400000">
            <a:off x="108925" y="3828909"/>
            <a:ext cx="2325306" cy="22534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7840737" y="4118869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© Vid Frešer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7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a Luk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335996" y="6284835"/>
            <a:ext cx="5036694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293986" y="6366798"/>
            <a:ext cx="5120716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799985" y="1705048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Ana Lukman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4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̌an Kranj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139773" y="6241459"/>
            <a:ext cx="4366459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44870" y="630975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Nagrajenec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799985" y="3711362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Žan Kranjc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arja Bertalanič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9"/>
          <a:stretch/>
        </p:blipFill>
        <p:spPr>
          <a:xfrm>
            <a:off x="-32941" y="-1"/>
            <a:ext cx="8335653" cy="6894175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139773" y="6241459"/>
            <a:ext cx="4366459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44870" y="630975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Zarja Bertalanič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1" t="8903" b="61197"/>
          <a:stretch/>
        </p:blipFill>
        <p:spPr>
          <a:xfrm>
            <a:off x="5053642" y="4492800"/>
            <a:ext cx="3978042" cy="21240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7310987" y="3248424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© Zarja Bertalanič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_EKP_socialni_sklad_SLO_sloga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t="17307" r="7960" b="19930"/>
          <a:stretch/>
        </p:blipFill>
        <p:spPr>
          <a:xfrm>
            <a:off x="542771" y="2817045"/>
            <a:ext cx="1827509" cy="733784"/>
          </a:xfrm>
          <a:prstGeom prst="rect">
            <a:avLst/>
          </a:prstGeom>
        </p:spPr>
      </p:pic>
      <p:pic>
        <p:nvPicPr>
          <p:cNvPr id="6" name="Picture 5" descr="logo_mddsz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24509" b="16430"/>
          <a:stretch/>
        </p:blipFill>
        <p:spPr>
          <a:xfrm>
            <a:off x="2538711" y="2918093"/>
            <a:ext cx="2223721" cy="646320"/>
          </a:xfrm>
          <a:prstGeom prst="rect">
            <a:avLst/>
          </a:prstGeom>
        </p:spPr>
      </p:pic>
      <p:pic>
        <p:nvPicPr>
          <p:cNvPr id="7" name="Picture 6" descr="LOGOTIP VKO NK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22" y="2903624"/>
            <a:ext cx="1314322" cy="719200"/>
          </a:xfrm>
          <a:prstGeom prst="rect">
            <a:avLst/>
          </a:prstGeom>
        </p:spPr>
      </p:pic>
      <p:grpSp>
        <p:nvGrpSpPr>
          <p:cNvPr id="8" name="Group 89"/>
          <p:cNvGrpSpPr>
            <a:grpSpLocks/>
          </p:cNvGrpSpPr>
          <p:nvPr/>
        </p:nvGrpSpPr>
        <p:grpSpPr bwMode="auto">
          <a:xfrm>
            <a:off x="6926501" y="2844213"/>
            <a:ext cx="1157126" cy="662128"/>
            <a:chOff x="4094" y="3256"/>
            <a:chExt cx="1447" cy="828"/>
          </a:xfrm>
        </p:grpSpPr>
        <p:sp>
          <p:nvSpPr>
            <p:cNvPr id="9" name="Freeform 90"/>
            <p:cNvSpPr>
              <a:spLocks/>
            </p:cNvSpPr>
            <p:nvPr userDrawn="1"/>
          </p:nvSpPr>
          <p:spPr bwMode="auto">
            <a:xfrm>
              <a:off x="5207" y="3256"/>
              <a:ext cx="154" cy="154"/>
            </a:xfrm>
            <a:custGeom>
              <a:avLst/>
              <a:gdLst/>
              <a:ahLst/>
              <a:cxnLst>
                <a:cxn ang="0">
                  <a:pos x="461" y="242"/>
                </a:cxn>
                <a:cxn ang="0">
                  <a:pos x="458" y="266"/>
                </a:cxn>
                <a:cxn ang="0">
                  <a:pos x="453" y="287"/>
                </a:cxn>
                <a:cxn ang="0">
                  <a:pos x="447" y="310"/>
                </a:cxn>
                <a:cxn ang="0">
                  <a:pos x="433" y="340"/>
                </a:cxn>
                <a:cxn ang="0">
                  <a:pos x="408" y="377"/>
                </a:cxn>
                <a:cxn ang="0">
                  <a:pos x="377" y="408"/>
                </a:cxn>
                <a:cxn ang="0">
                  <a:pos x="350" y="428"/>
                </a:cxn>
                <a:cxn ang="0">
                  <a:pos x="330" y="437"/>
                </a:cxn>
                <a:cxn ang="0">
                  <a:pos x="310" y="447"/>
                </a:cxn>
                <a:cxn ang="0">
                  <a:pos x="288" y="454"/>
                </a:cxn>
                <a:cxn ang="0">
                  <a:pos x="265" y="458"/>
                </a:cxn>
                <a:cxn ang="0">
                  <a:pos x="243" y="460"/>
                </a:cxn>
                <a:cxn ang="0">
                  <a:pos x="219" y="460"/>
                </a:cxn>
                <a:cxn ang="0">
                  <a:pos x="195" y="458"/>
                </a:cxn>
                <a:cxn ang="0">
                  <a:pos x="173" y="454"/>
                </a:cxn>
                <a:cxn ang="0">
                  <a:pos x="151" y="447"/>
                </a:cxn>
                <a:cxn ang="0">
                  <a:pos x="130" y="437"/>
                </a:cxn>
                <a:cxn ang="0">
                  <a:pos x="111" y="428"/>
                </a:cxn>
                <a:cxn ang="0">
                  <a:pos x="84" y="408"/>
                </a:cxn>
                <a:cxn ang="0">
                  <a:pos x="53" y="377"/>
                </a:cxn>
                <a:cxn ang="0">
                  <a:pos x="28" y="340"/>
                </a:cxn>
                <a:cxn ang="0">
                  <a:pos x="14" y="310"/>
                </a:cxn>
                <a:cxn ang="0">
                  <a:pos x="7" y="287"/>
                </a:cxn>
                <a:cxn ang="0">
                  <a:pos x="3" y="266"/>
                </a:cxn>
                <a:cxn ang="0">
                  <a:pos x="1" y="242"/>
                </a:cxn>
                <a:cxn ang="0">
                  <a:pos x="1" y="218"/>
                </a:cxn>
                <a:cxn ang="0">
                  <a:pos x="3" y="195"/>
                </a:cxn>
                <a:cxn ang="0">
                  <a:pos x="7" y="173"/>
                </a:cxn>
                <a:cxn ang="0">
                  <a:pos x="14" y="151"/>
                </a:cxn>
                <a:cxn ang="0">
                  <a:pos x="28" y="121"/>
                </a:cxn>
                <a:cxn ang="0">
                  <a:pos x="53" y="84"/>
                </a:cxn>
                <a:cxn ang="0">
                  <a:pos x="84" y="53"/>
                </a:cxn>
                <a:cxn ang="0">
                  <a:pos x="111" y="33"/>
                </a:cxn>
                <a:cxn ang="0">
                  <a:pos x="130" y="23"/>
                </a:cxn>
                <a:cxn ang="0">
                  <a:pos x="151" y="14"/>
                </a:cxn>
                <a:cxn ang="0">
                  <a:pos x="173" y="8"/>
                </a:cxn>
                <a:cxn ang="0">
                  <a:pos x="195" y="2"/>
                </a:cxn>
                <a:cxn ang="0">
                  <a:pos x="219" y="0"/>
                </a:cxn>
                <a:cxn ang="0">
                  <a:pos x="243" y="0"/>
                </a:cxn>
                <a:cxn ang="0">
                  <a:pos x="265" y="2"/>
                </a:cxn>
                <a:cxn ang="0">
                  <a:pos x="288" y="8"/>
                </a:cxn>
                <a:cxn ang="0">
                  <a:pos x="310" y="14"/>
                </a:cxn>
                <a:cxn ang="0">
                  <a:pos x="340" y="28"/>
                </a:cxn>
                <a:cxn ang="0">
                  <a:pos x="377" y="53"/>
                </a:cxn>
                <a:cxn ang="0">
                  <a:pos x="408" y="84"/>
                </a:cxn>
                <a:cxn ang="0">
                  <a:pos x="433" y="121"/>
                </a:cxn>
                <a:cxn ang="0">
                  <a:pos x="447" y="151"/>
                </a:cxn>
                <a:cxn ang="0">
                  <a:pos x="453" y="173"/>
                </a:cxn>
                <a:cxn ang="0">
                  <a:pos x="458" y="195"/>
                </a:cxn>
                <a:cxn ang="0">
                  <a:pos x="461" y="218"/>
                </a:cxn>
              </a:cxnLst>
              <a:rect l="0" t="0" r="r" b="b"/>
              <a:pathLst>
                <a:path w="461" h="460">
                  <a:moveTo>
                    <a:pt x="461" y="230"/>
                  </a:moveTo>
                  <a:lnTo>
                    <a:pt x="461" y="242"/>
                  </a:lnTo>
                  <a:lnTo>
                    <a:pt x="460" y="254"/>
                  </a:lnTo>
                  <a:lnTo>
                    <a:pt x="458" y="266"/>
                  </a:lnTo>
                  <a:lnTo>
                    <a:pt x="457" y="276"/>
                  </a:lnTo>
                  <a:lnTo>
                    <a:pt x="453" y="287"/>
                  </a:lnTo>
                  <a:lnTo>
                    <a:pt x="450" y="299"/>
                  </a:lnTo>
                  <a:lnTo>
                    <a:pt x="447" y="310"/>
                  </a:lnTo>
                  <a:lnTo>
                    <a:pt x="443" y="320"/>
                  </a:lnTo>
                  <a:lnTo>
                    <a:pt x="433" y="340"/>
                  </a:lnTo>
                  <a:lnTo>
                    <a:pt x="421" y="359"/>
                  </a:lnTo>
                  <a:lnTo>
                    <a:pt x="408" y="377"/>
                  </a:lnTo>
                  <a:lnTo>
                    <a:pt x="393" y="393"/>
                  </a:lnTo>
                  <a:lnTo>
                    <a:pt x="377" y="408"/>
                  </a:lnTo>
                  <a:lnTo>
                    <a:pt x="359" y="421"/>
                  </a:lnTo>
                  <a:lnTo>
                    <a:pt x="350" y="428"/>
                  </a:lnTo>
                  <a:lnTo>
                    <a:pt x="340" y="433"/>
                  </a:lnTo>
                  <a:lnTo>
                    <a:pt x="330" y="437"/>
                  </a:lnTo>
                  <a:lnTo>
                    <a:pt x="320" y="443"/>
                  </a:lnTo>
                  <a:lnTo>
                    <a:pt x="310" y="447"/>
                  </a:lnTo>
                  <a:lnTo>
                    <a:pt x="299" y="450"/>
                  </a:lnTo>
                  <a:lnTo>
                    <a:pt x="288" y="454"/>
                  </a:lnTo>
                  <a:lnTo>
                    <a:pt x="277" y="456"/>
                  </a:lnTo>
                  <a:lnTo>
                    <a:pt x="265" y="458"/>
                  </a:lnTo>
                  <a:lnTo>
                    <a:pt x="254" y="459"/>
                  </a:lnTo>
                  <a:lnTo>
                    <a:pt x="243" y="460"/>
                  </a:lnTo>
                  <a:lnTo>
                    <a:pt x="231" y="460"/>
                  </a:lnTo>
                  <a:lnTo>
                    <a:pt x="219" y="460"/>
                  </a:lnTo>
                  <a:lnTo>
                    <a:pt x="207" y="459"/>
                  </a:lnTo>
                  <a:lnTo>
                    <a:pt x="195" y="458"/>
                  </a:lnTo>
                  <a:lnTo>
                    <a:pt x="184" y="456"/>
                  </a:lnTo>
                  <a:lnTo>
                    <a:pt x="173" y="454"/>
                  </a:lnTo>
                  <a:lnTo>
                    <a:pt x="162" y="450"/>
                  </a:lnTo>
                  <a:lnTo>
                    <a:pt x="151" y="447"/>
                  </a:lnTo>
                  <a:lnTo>
                    <a:pt x="141" y="443"/>
                  </a:lnTo>
                  <a:lnTo>
                    <a:pt x="130" y="437"/>
                  </a:lnTo>
                  <a:lnTo>
                    <a:pt x="121" y="433"/>
                  </a:lnTo>
                  <a:lnTo>
                    <a:pt x="111" y="428"/>
                  </a:lnTo>
                  <a:lnTo>
                    <a:pt x="101" y="421"/>
                  </a:lnTo>
                  <a:lnTo>
                    <a:pt x="84" y="408"/>
                  </a:lnTo>
                  <a:lnTo>
                    <a:pt x="68" y="393"/>
                  </a:lnTo>
                  <a:lnTo>
                    <a:pt x="53" y="377"/>
                  </a:lnTo>
                  <a:lnTo>
                    <a:pt x="40" y="359"/>
                  </a:lnTo>
                  <a:lnTo>
                    <a:pt x="28" y="340"/>
                  </a:lnTo>
                  <a:lnTo>
                    <a:pt x="18" y="320"/>
                  </a:lnTo>
                  <a:lnTo>
                    <a:pt x="14" y="310"/>
                  </a:lnTo>
                  <a:lnTo>
                    <a:pt x="10" y="299"/>
                  </a:lnTo>
                  <a:lnTo>
                    <a:pt x="7" y="287"/>
                  </a:lnTo>
                  <a:lnTo>
                    <a:pt x="5" y="276"/>
                  </a:lnTo>
                  <a:lnTo>
                    <a:pt x="3" y="266"/>
                  </a:lnTo>
                  <a:lnTo>
                    <a:pt x="1" y="254"/>
                  </a:lnTo>
                  <a:lnTo>
                    <a:pt x="1" y="242"/>
                  </a:lnTo>
                  <a:lnTo>
                    <a:pt x="0" y="230"/>
                  </a:lnTo>
                  <a:lnTo>
                    <a:pt x="1" y="218"/>
                  </a:lnTo>
                  <a:lnTo>
                    <a:pt x="1" y="206"/>
                  </a:lnTo>
                  <a:lnTo>
                    <a:pt x="3" y="195"/>
                  </a:lnTo>
                  <a:lnTo>
                    <a:pt x="5" y="184"/>
                  </a:lnTo>
                  <a:lnTo>
                    <a:pt x="7" y="173"/>
                  </a:lnTo>
                  <a:lnTo>
                    <a:pt x="10" y="162"/>
                  </a:lnTo>
                  <a:lnTo>
                    <a:pt x="14" y="151"/>
                  </a:lnTo>
                  <a:lnTo>
                    <a:pt x="18" y="140"/>
                  </a:lnTo>
                  <a:lnTo>
                    <a:pt x="28" y="121"/>
                  </a:lnTo>
                  <a:lnTo>
                    <a:pt x="40" y="102"/>
                  </a:lnTo>
                  <a:lnTo>
                    <a:pt x="53" y="84"/>
                  </a:lnTo>
                  <a:lnTo>
                    <a:pt x="68" y="67"/>
                  </a:lnTo>
                  <a:lnTo>
                    <a:pt x="84" y="53"/>
                  </a:lnTo>
                  <a:lnTo>
                    <a:pt x="101" y="39"/>
                  </a:lnTo>
                  <a:lnTo>
                    <a:pt x="111" y="33"/>
                  </a:lnTo>
                  <a:lnTo>
                    <a:pt x="121" y="28"/>
                  </a:lnTo>
                  <a:lnTo>
                    <a:pt x="130" y="23"/>
                  </a:lnTo>
                  <a:lnTo>
                    <a:pt x="141" y="18"/>
                  </a:lnTo>
                  <a:lnTo>
                    <a:pt x="151" y="14"/>
                  </a:lnTo>
                  <a:lnTo>
                    <a:pt x="162" y="10"/>
                  </a:lnTo>
                  <a:lnTo>
                    <a:pt x="173" y="8"/>
                  </a:lnTo>
                  <a:lnTo>
                    <a:pt x="184" y="4"/>
                  </a:lnTo>
                  <a:lnTo>
                    <a:pt x="195" y="2"/>
                  </a:lnTo>
                  <a:lnTo>
                    <a:pt x="207" y="1"/>
                  </a:lnTo>
                  <a:lnTo>
                    <a:pt x="219" y="0"/>
                  </a:lnTo>
                  <a:lnTo>
                    <a:pt x="231" y="0"/>
                  </a:lnTo>
                  <a:lnTo>
                    <a:pt x="243" y="0"/>
                  </a:lnTo>
                  <a:lnTo>
                    <a:pt x="254" y="1"/>
                  </a:lnTo>
                  <a:lnTo>
                    <a:pt x="265" y="2"/>
                  </a:lnTo>
                  <a:lnTo>
                    <a:pt x="277" y="4"/>
                  </a:lnTo>
                  <a:lnTo>
                    <a:pt x="288" y="8"/>
                  </a:lnTo>
                  <a:lnTo>
                    <a:pt x="299" y="10"/>
                  </a:lnTo>
                  <a:lnTo>
                    <a:pt x="310" y="14"/>
                  </a:lnTo>
                  <a:lnTo>
                    <a:pt x="320" y="18"/>
                  </a:lnTo>
                  <a:lnTo>
                    <a:pt x="340" y="28"/>
                  </a:lnTo>
                  <a:lnTo>
                    <a:pt x="359" y="39"/>
                  </a:lnTo>
                  <a:lnTo>
                    <a:pt x="377" y="53"/>
                  </a:lnTo>
                  <a:lnTo>
                    <a:pt x="393" y="67"/>
                  </a:lnTo>
                  <a:lnTo>
                    <a:pt x="408" y="84"/>
                  </a:lnTo>
                  <a:lnTo>
                    <a:pt x="421" y="102"/>
                  </a:lnTo>
                  <a:lnTo>
                    <a:pt x="433" y="121"/>
                  </a:lnTo>
                  <a:lnTo>
                    <a:pt x="443" y="140"/>
                  </a:lnTo>
                  <a:lnTo>
                    <a:pt x="447" y="151"/>
                  </a:lnTo>
                  <a:lnTo>
                    <a:pt x="450" y="162"/>
                  </a:lnTo>
                  <a:lnTo>
                    <a:pt x="453" y="173"/>
                  </a:lnTo>
                  <a:lnTo>
                    <a:pt x="457" y="184"/>
                  </a:lnTo>
                  <a:lnTo>
                    <a:pt x="458" y="195"/>
                  </a:lnTo>
                  <a:lnTo>
                    <a:pt x="460" y="206"/>
                  </a:lnTo>
                  <a:lnTo>
                    <a:pt x="461" y="218"/>
                  </a:lnTo>
                  <a:lnTo>
                    <a:pt x="461" y="230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0" name="Freeform 91"/>
            <p:cNvSpPr>
              <a:spLocks/>
            </p:cNvSpPr>
            <p:nvPr userDrawn="1"/>
          </p:nvSpPr>
          <p:spPr bwMode="auto">
            <a:xfrm>
              <a:off x="5387" y="3512"/>
              <a:ext cx="154" cy="154"/>
            </a:xfrm>
            <a:custGeom>
              <a:avLst/>
              <a:gdLst/>
              <a:ahLst/>
              <a:cxnLst>
                <a:cxn ang="0">
                  <a:pos x="460" y="243"/>
                </a:cxn>
                <a:cxn ang="0">
                  <a:pos x="458" y="266"/>
                </a:cxn>
                <a:cxn ang="0">
                  <a:pos x="453" y="288"/>
                </a:cxn>
                <a:cxn ang="0">
                  <a:pos x="447" y="310"/>
                </a:cxn>
                <a:cxn ang="0">
                  <a:pos x="433" y="340"/>
                </a:cxn>
                <a:cxn ang="0">
                  <a:pos x="408" y="377"/>
                </a:cxn>
                <a:cxn ang="0">
                  <a:pos x="377" y="408"/>
                </a:cxn>
                <a:cxn ang="0">
                  <a:pos x="350" y="428"/>
                </a:cxn>
                <a:cxn ang="0">
                  <a:pos x="330" y="439"/>
                </a:cxn>
                <a:cxn ang="0">
                  <a:pos x="310" y="447"/>
                </a:cxn>
                <a:cxn ang="0">
                  <a:pos x="288" y="454"/>
                </a:cxn>
                <a:cxn ang="0">
                  <a:pos x="265" y="458"/>
                </a:cxn>
                <a:cxn ang="0">
                  <a:pos x="242" y="461"/>
                </a:cxn>
                <a:cxn ang="0">
                  <a:pos x="218" y="461"/>
                </a:cxn>
                <a:cxn ang="0">
                  <a:pos x="195" y="458"/>
                </a:cxn>
                <a:cxn ang="0">
                  <a:pos x="173" y="454"/>
                </a:cxn>
                <a:cxn ang="0">
                  <a:pos x="151" y="447"/>
                </a:cxn>
                <a:cxn ang="0">
                  <a:pos x="130" y="439"/>
                </a:cxn>
                <a:cxn ang="0">
                  <a:pos x="111" y="428"/>
                </a:cxn>
                <a:cxn ang="0">
                  <a:pos x="84" y="408"/>
                </a:cxn>
                <a:cxn ang="0">
                  <a:pos x="53" y="377"/>
                </a:cxn>
                <a:cxn ang="0">
                  <a:pos x="28" y="340"/>
                </a:cxn>
                <a:cxn ang="0">
                  <a:pos x="14" y="310"/>
                </a:cxn>
                <a:cxn ang="0">
                  <a:pos x="7" y="288"/>
                </a:cxn>
                <a:cxn ang="0">
                  <a:pos x="3" y="266"/>
                </a:cxn>
                <a:cxn ang="0">
                  <a:pos x="0" y="243"/>
                </a:cxn>
                <a:cxn ang="0">
                  <a:pos x="0" y="219"/>
                </a:cxn>
                <a:cxn ang="0">
                  <a:pos x="3" y="195"/>
                </a:cxn>
                <a:cxn ang="0">
                  <a:pos x="7" y="173"/>
                </a:cxn>
                <a:cxn ang="0">
                  <a:pos x="14" y="151"/>
                </a:cxn>
                <a:cxn ang="0">
                  <a:pos x="28" y="121"/>
                </a:cxn>
                <a:cxn ang="0">
                  <a:pos x="53" y="84"/>
                </a:cxn>
                <a:cxn ang="0">
                  <a:pos x="84" y="53"/>
                </a:cxn>
                <a:cxn ang="0">
                  <a:pos x="121" y="28"/>
                </a:cxn>
                <a:cxn ang="0">
                  <a:pos x="151" y="14"/>
                </a:cxn>
                <a:cxn ang="0">
                  <a:pos x="173" y="8"/>
                </a:cxn>
                <a:cxn ang="0">
                  <a:pos x="195" y="3"/>
                </a:cxn>
                <a:cxn ang="0">
                  <a:pos x="218" y="1"/>
                </a:cxn>
                <a:cxn ang="0">
                  <a:pos x="242" y="1"/>
                </a:cxn>
                <a:cxn ang="0">
                  <a:pos x="265" y="3"/>
                </a:cxn>
                <a:cxn ang="0">
                  <a:pos x="288" y="8"/>
                </a:cxn>
                <a:cxn ang="0">
                  <a:pos x="310" y="14"/>
                </a:cxn>
                <a:cxn ang="0">
                  <a:pos x="340" y="28"/>
                </a:cxn>
                <a:cxn ang="0">
                  <a:pos x="377" y="53"/>
                </a:cxn>
                <a:cxn ang="0">
                  <a:pos x="408" y="84"/>
                </a:cxn>
                <a:cxn ang="0">
                  <a:pos x="433" y="121"/>
                </a:cxn>
                <a:cxn ang="0">
                  <a:pos x="447" y="151"/>
                </a:cxn>
                <a:cxn ang="0">
                  <a:pos x="453" y="173"/>
                </a:cxn>
                <a:cxn ang="0">
                  <a:pos x="458" y="195"/>
                </a:cxn>
                <a:cxn ang="0">
                  <a:pos x="460" y="219"/>
                </a:cxn>
              </a:cxnLst>
              <a:rect l="0" t="0" r="r" b="b"/>
              <a:pathLst>
                <a:path w="461" h="461">
                  <a:moveTo>
                    <a:pt x="461" y="231"/>
                  </a:moveTo>
                  <a:lnTo>
                    <a:pt x="460" y="243"/>
                  </a:lnTo>
                  <a:lnTo>
                    <a:pt x="460" y="254"/>
                  </a:lnTo>
                  <a:lnTo>
                    <a:pt x="458" y="266"/>
                  </a:lnTo>
                  <a:lnTo>
                    <a:pt x="456" y="278"/>
                  </a:lnTo>
                  <a:lnTo>
                    <a:pt x="453" y="288"/>
                  </a:lnTo>
                  <a:lnTo>
                    <a:pt x="450" y="299"/>
                  </a:lnTo>
                  <a:lnTo>
                    <a:pt x="447" y="310"/>
                  </a:lnTo>
                  <a:lnTo>
                    <a:pt x="443" y="321"/>
                  </a:lnTo>
                  <a:lnTo>
                    <a:pt x="433" y="340"/>
                  </a:lnTo>
                  <a:lnTo>
                    <a:pt x="421" y="360"/>
                  </a:lnTo>
                  <a:lnTo>
                    <a:pt x="408" y="377"/>
                  </a:lnTo>
                  <a:lnTo>
                    <a:pt x="393" y="393"/>
                  </a:lnTo>
                  <a:lnTo>
                    <a:pt x="377" y="408"/>
                  </a:lnTo>
                  <a:lnTo>
                    <a:pt x="359" y="421"/>
                  </a:lnTo>
                  <a:lnTo>
                    <a:pt x="350" y="428"/>
                  </a:lnTo>
                  <a:lnTo>
                    <a:pt x="340" y="433"/>
                  </a:lnTo>
                  <a:lnTo>
                    <a:pt x="330" y="439"/>
                  </a:lnTo>
                  <a:lnTo>
                    <a:pt x="320" y="443"/>
                  </a:lnTo>
                  <a:lnTo>
                    <a:pt x="310" y="447"/>
                  </a:lnTo>
                  <a:lnTo>
                    <a:pt x="299" y="450"/>
                  </a:lnTo>
                  <a:lnTo>
                    <a:pt x="288" y="454"/>
                  </a:lnTo>
                  <a:lnTo>
                    <a:pt x="276" y="457"/>
                  </a:lnTo>
                  <a:lnTo>
                    <a:pt x="265" y="458"/>
                  </a:lnTo>
                  <a:lnTo>
                    <a:pt x="254" y="460"/>
                  </a:lnTo>
                  <a:lnTo>
                    <a:pt x="242" y="461"/>
                  </a:lnTo>
                  <a:lnTo>
                    <a:pt x="230" y="461"/>
                  </a:lnTo>
                  <a:lnTo>
                    <a:pt x="218" y="461"/>
                  </a:lnTo>
                  <a:lnTo>
                    <a:pt x="206" y="460"/>
                  </a:lnTo>
                  <a:lnTo>
                    <a:pt x="195" y="458"/>
                  </a:lnTo>
                  <a:lnTo>
                    <a:pt x="183" y="457"/>
                  </a:lnTo>
                  <a:lnTo>
                    <a:pt x="173" y="454"/>
                  </a:lnTo>
                  <a:lnTo>
                    <a:pt x="162" y="450"/>
                  </a:lnTo>
                  <a:lnTo>
                    <a:pt x="151" y="447"/>
                  </a:lnTo>
                  <a:lnTo>
                    <a:pt x="140" y="443"/>
                  </a:lnTo>
                  <a:lnTo>
                    <a:pt x="130" y="439"/>
                  </a:lnTo>
                  <a:lnTo>
                    <a:pt x="121" y="433"/>
                  </a:lnTo>
                  <a:lnTo>
                    <a:pt x="111" y="428"/>
                  </a:lnTo>
                  <a:lnTo>
                    <a:pt x="101" y="421"/>
                  </a:lnTo>
                  <a:lnTo>
                    <a:pt x="84" y="408"/>
                  </a:lnTo>
                  <a:lnTo>
                    <a:pt x="68" y="393"/>
                  </a:lnTo>
                  <a:lnTo>
                    <a:pt x="53" y="377"/>
                  </a:lnTo>
                  <a:lnTo>
                    <a:pt x="40" y="360"/>
                  </a:lnTo>
                  <a:lnTo>
                    <a:pt x="28" y="340"/>
                  </a:lnTo>
                  <a:lnTo>
                    <a:pt x="18" y="321"/>
                  </a:lnTo>
                  <a:lnTo>
                    <a:pt x="14" y="310"/>
                  </a:lnTo>
                  <a:lnTo>
                    <a:pt x="11" y="299"/>
                  </a:lnTo>
                  <a:lnTo>
                    <a:pt x="7" y="288"/>
                  </a:lnTo>
                  <a:lnTo>
                    <a:pt x="4" y="278"/>
                  </a:lnTo>
                  <a:lnTo>
                    <a:pt x="3" y="266"/>
                  </a:lnTo>
                  <a:lnTo>
                    <a:pt x="1" y="254"/>
                  </a:lnTo>
                  <a:lnTo>
                    <a:pt x="0" y="243"/>
                  </a:lnTo>
                  <a:lnTo>
                    <a:pt x="0" y="231"/>
                  </a:lnTo>
                  <a:lnTo>
                    <a:pt x="0" y="219"/>
                  </a:lnTo>
                  <a:lnTo>
                    <a:pt x="1" y="207"/>
                  </a:lnTo>
                  <a:lnTo>
                    <a:pt x="3" y="195"/>
                  </a:lnTo>
                  <a:lnTo>
                    <a:pt x="4" y="185"/>
                  </a:lnTo>
                  <a:lnTo>
                    <a:pt x="7" y="173"/>
                  </a:lnTo>
                  <a:lnTo>
                    <a:pt x="11" y="162"/>
                  </a:lnTo>
                  <a:lnTo>
                    <a:pt x="14" y="151"/>
                  </a:lnTo>
                  <a:lnTo>
                    <a:pt x="18" y="141"/>
                  </a:lnTo>
                  <a:lnTo>
                    <a:pt x="28" y="121"/>
                  </a:lnTo>
                  <a:lnTo>
                    <a:pt x="40" y="101"/>
                  </a:lnTo>
                  <a:lnTo>
                    <a:pt x="53" y="84"/>
                  </a:lnTo>
                  <a:lnTo>
                    <a:pt x="68" y="68"/>
                  </a:lnTo>
                  <a:lnTo>
                    <a:pt x="84" y="53"/>
                  </a:lnTo>
                  <a:lnTo>
                    <a:pt x="101" y="40"/>
                  </a:lnTo>
                  <a:lnTo>
                    <a:pt x="121" y="28"/>
                  </a:lnTo>
                  <a:lnTo>
                    <a:pt x="140" y="18"/>
                  </a:lnTo>
                  <a:lnTo>
                    <a:pt x="151" y="14"/>
                  </a:lnTo>
                  <a:lnTo>
                    <a:pt x="162" y="11"/>
                  </a:lnTo>
                  <a:lnTo>
                    <a:pt x="173" y="8"/>
                  </a:lnTo>
                  <a:lnTo>
                    <a:pt x="183" y="5"/>
                  </a:lnTo>
                  <a:lnTo>
                    <a:pt x="195" y="3"/>
                  </a:lnTo>
                  <a:lnTo>
                    <a:pt x="206" y="1"/>
                  </a:lnTo>
                  <a:lnTo>
                    <a:pt x="218" y="1"/>
                  </a:lnTo>
                  <a:lnTo>
                    <a:pt x="230" y="0"/>
                  </a:lnTo>
                  <a:lnTo>
                    <a:pt x="242" y="1"/>
                  </a:lnTo>
                  <a:lnTo>
                    <a:pt x="254" y="1"/>
                  </a:lnTo>
                  <a:lnTo>
                    <a:pt x="265" y="3"/>
                  </a:lnTo>
                  <a:lnTo>
                    <a:pt x="276" y="5"/>
                  </a:lnTo>
                  <a:lnTo>
                    <a:pt x="288" y="8"/>
                  </a:lnTo>
                  <a:lnTo>
                    <a:pt x="299" y="11"/>
                  </a:lnTo>
                  <a:lnTo>
                    <a:pt x="310" y="14"/>
                  </a:lnTo>
                  <a:lnTo>
                    <a:pt x="320" y="18"/>
                  </a:lnTo>
                  <a:lnTo>
                    <a:pt x="340" y="28"/>
                  </a:lnTo>
                  <a:lnTo>
                    <a:pt x="359" y="40"/>
                  </a:lnTo>
                  <a:lnTo>
                    <a:pt x="377" y="53"/>
                  </a:lnTo>
                  <a:lnTo>
                    <a:pt x="393" y="68"/>
                  </a:lnTo>
                  <a:lnTo>
                    <a:pt x="408" y="84"/>
                  </a:lnTo>
                  <a:lnTo>
                    <a:pt x="421" y="101"/>
                  </a:lnTo>
                  <a:lnTo>
                    <a:pt x="433" y="121"/>
                  </a:lnTo>
                  <a:lnTo>
                    <a:pt x="443" y="141"/>
                  </a:lnTo>
                  <a:lnTo>
                    <a:pt x="447" y="151"/>
                  </a:lnTo>
                  <a:lnTo>
                    <a:pt x="450" y="162"/>
                  </a:lnTo>
                  <a:lnTo>
                    <a:pt x="453" y="173"/>
                  </a:lnTo>
                  <a:lnTo>
                    <a:pt x="456" y="185"/>
                  </a:lnTo>
                  <a:lnTo>
                    <a:pt x="458" y="195"/>
                  </a:lnTo>
                  <a:lnTo>
                    <a:pt x="460" y="207"/>
                  </a:lnTo>
                  <a:lnTo>
                    <a:pt x="460" y="219"/>
                  </a:lnTo>
                  <a:lnTo>
                    <a:pt x="461" y="231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1" name="Freeform 92"/>
            <p:cNvSpPr>
              <a:spLocks/>
            </p:cNvSpPr>
            <p:nvPr userDrawn="1"/>
          </p:nvSpPr>
          <p:spPr bwMode="auto">
            <a:xfrm>
              <a:off x="5201" y="3283"/>
              <a:ext cx="338" cy="358"/>
            </a:xfrm>
            <a:custGeom>
              <a:avLst/>
              <a:gdLst/>
              <a:ahLst/>
              <a:cxnLst>
                <a:cxn ang="0">
                  <a:pos x="1014" y="90"/>
                </a:cxn>
                <a:cxn ang="0">
                  <a:pos x="1005" y="144"/>
                </a:cxn>
                <a:cxn ang="0">
                  <a:pos x="994" y="201"/>
                </a:cxn>
                <a:cxn ang="0">
                  <a:pos x="979" y="271"/>
                </a:cxn>
                <a:cxn ang="0">
                  <a:pos x="960" y="346"/>
                </a:cxn>
                <a:cxn ang="0">
                  <a:pos x="934" y="419"/>
                </a:cxn>
                <a:cxn ang="0">
                  <a:pos x="920" y="453"/>
                </a:cxn>
                <a:cxn ang="0">
                  <a:pos x="903" y="484"/>
                </a:cxn>
                <a:cxn ang="0">
                  <a:pos x="886" y="512"/>
                </a:cxn>
                <a:cxn ang="0">
                  <a:pos x="868" y="535"/>
                </a:cxn>
                <a:cxn ang="0">
                  <a:pos x="847" y="553"/>
                </a:cxn>
                <a:cxn ang="0">
                  <a:pos x="828" y="569"/>
                </a:cxn>
                <a:cxn ang="0">
                  <a:pos x="787" y="594"/>
                </a:cxn>
                <a:cxn ang="0">
                  <a:pos x="745" y="612"/>
                </a:cxn>
                <a:cxn ang="0">
                  <a:pos x="701" y="629"/>
                </a:cxn>
                <a:cxn ang="0">
                  <a:pos x="659" y="645"/>
                </a:cxn>
                <a:cxn ang="0">
                  <a:pos x="616" y="664"/>
                </a:cxn>
                <a:cxn ang="0">
                  <a:pos x="575" y="691"/>
                </a:cxn>
                <a:cxn ang="0">
                  <a:pos x="555" y="709"/>
                </a:cxn>
                <a:cxn ang="0">
                  <a:pos x="534" y="729"/>
                </a:cxn>
                <a:cxn ang="0">
                  <a:pos x="516" y="752"/>
                </a:cxn>
                <a:cxn ang="0">
                  <a:pos x="501" y="777"/>
                </a:cxn>
                <a:cxn ang="0">
                  <a:pos x="489" y="804"/>
                </a:cxn>
                <a:cxn ang="0">
                  <a:pos x="479" y="832"/>
                </a:cxn>
                <a:cxn ang="0">
                  <a:pos x="466" y="889"/>
                </a:cxn>
                <a:cxn ang="0">
                  <a:pos x="461" y="944"/>
                </a:cxn>
                <a:cxn ang="0">
                  <a:pos x="461" y="995"/>
                </a:cxn>
                <a:cxn ang="0">
                  <a:pos x="463" y="1035"/>
                </a:cxn>
                <a:cxn ang="0">
                  <a:pos x="467" y="1073"/>
                </a:cxn>
                <a:cxn ang="0">
                  <a:pos x="4" y="971"/>
                </a:cxn>
                <a:cxn ang="0">
                  <a:pos x="18" y="895"/>
                </a:cxn>
                <a:cxn ang="0">
                  <a:pos x="34" y="823"/>
                </a:cxn>
                <a:cxn ang="0">
                  <a:pos x="57" y="742"/>
                </a:cxn>
                <a:cxn ang="0">
                  <a:pos x="79" y="680"/>
                </a:cxn>
                <a:cxn ang="0">
                  <a:pos x="95" y="641"/>
                </a:cxn>
                <a:cxn ang="0">
                  <a:pos x="114" y="604"/>
                </a:cxn>
                <a:cxn ang="0">
                  <a:pos x="134" y="570"/>
                </a:cxn>
                <a:cxn ang="0">
                  <a:pos x="157" y="541"/>
                </a:cxn>
                <a:cxn ang="0">
                  <a:pos x="181" y="516"/>
                </a:cxn>
                <a:cxn ang="0">
                  <a:pos x="219" y="491"/>
                </a:cxn>
                <a:cxn ang="0">
                  <a:pos x="267" y="466"/>
                </a:cxn>
                <a:cxn ang="0">
                  <a:pos x="338" y="434"/>
                </a:cxn>
                <a:cxn ang="0">
                  <a:pos x="403" y="402"/>
                </a:cxn>
                <a:cxn ang="0">
                  <a:pos x="442" y="376"/>
                </a:cxn>
                <a:cxn ang="0">
                  <a:pos x="469" y="352"/>
                </a:cxn>
                <a:cxn ang="0">
                  <a:pos x="486" y="334"/>
                </a:cxn>
                <a:cxn ang="0">
                  <a:pos x="502" y="312"/>
                </a:cxn>
                <a:cxn ang="0">
                  <a:pos x="516" y="288"/>
                </a:cxn>
                <a:cxn ang="0">
                  <a:pos x="533" y="247"/>
                </a:cxn>
                <a:cxn ang="0">
                  <a:pos x="549" y="194"/>
                </a:cxn>
                <a:cxn ang="0">
                  <a:pos x="557" y="146"/>
                </a:cxn>
                <a:cxn ang="0">
                  <a:pos x="560" y="102"/>
                </a:cxn>
                <a:cxn ang="0">
                  <a:pos x="558" y="64"/>
                </a:cxn>
                <a:cxn ang="0">
                  <a:pos x="553" y="33"/>
                </a:cxn>
                <a:cxn ang="0">
                  <a:pos x="548" y="5"/>
                </a:cxn>
              </a:cxnLst>
              <a:rect l="0" t="0" r="r" b="b"/>
              <a:pathLst>
                <a:path w="1014" h="1073">
                  <a:moveTo>
                    <a:pt x="546" y="0"/>
                  </a:moveTo>
                  <a:lnTo>
                    <a:pt x="1014" y="90"/>
                  </a:lnTo>
                  <a:lnTo>
                    <a:pt x="1011" y="104"/>
                  </a:lnTo>
                  <a:lnTo>
                    <a:pt x="1005" y="144"/>
                  </a:lnTo>
                  <a:lnTo>
                    <a:pt x="1001" y="171"/>
                  </a:lnTo>
                  <a:lnTo>
                    <a:pt x="994" y="201"/>
                  </a:lnTo>
                  <a:lnTo>
                    <a:pt x="988" y="235"/>
                  </a:lnTo>
                  <a:lnTo>
                    <a:pt x="979" y="271"/>
                  </a:lnTo>
                  <a:lnTo>
                    <a:pt x="970" y="308"/>
                  </a:lnTo>
                  <a:lnTo>
                    <a:pt x="960" y="346"/>
                  </a:lnTo>
                  <a:lnTo>
                    <a:pt x="948" y="383"/>
                  </a:lnTo>
                  <a:lnTo>
                    <a:pt x="934" y="419"/>
                  </a:lnTo>
                  <a:lnTo>
                    <a:pt x="927" y="436"/>
                  </a:lnTo>
                  <a:lnTo>
                    <a:pt x="920" y="453"/>
                  </a:lnTo>
                  <a:lnTo>
                    <a:pt x="912" y="469"/>
                  </a:lnTo>
                  <a:lnTo>
                    <a:pt x="903" y="484"/>
                  </a:lnTo>
                  <a:lnTo>
                    <a:pt x="895" y="498"/>
                  </a:lnTo>
                  <a:lnTo>
                    <a:pt x="886" y="512"/>
                  </a:lnTo>
                  <a:lnTo>
                    <a:pt x="876" y="524"/>
                  </a:lnTo>
                  <a:lnTo>
                    <a:pt x="868" y="535"/>
                  </a:lnTo>
                  <a:lnTo>
                    <a:pt x="857" y="544"/>
                  </a:lnTo>
                  <a:lnTo>
                    <a:pt x="847" y="553"/>
                  </a:lnTo>
                  <a:lnTo>
                    <a:pt x="838" y="562"/>
                  </a:lnTo>
                  <a:lnTo>
                    <a:pt x="828" y="569"/>
                  </a:lnTo>
                  <a:lnTo>
                    <a:pt x="807" y="582"/>
                  </a:lnTo>
                  <a:lnTo>
                    <a:pt x="787" y="594"/>
                  </a:lnTo>
                  <a:lnTo>
                    <a:pt x="765" y="604"/>
                  </a:lnTo>
                  <a:lnTo>
                    <a:pt x="745" y="612"/>
                  </a:lnTo>
                  <a:lnTo>
                    <a:pt x="723" y="621"/>
                  </a:lnTo>
                  <a:lnTo>
                    <a:pt x="701" y="629"/>
                  </a:lnTo>
                  <a:lnTo>
                    <a:pt x="680" y="636"/>
                  </a:lnTo>
                  <a:lnTo>
                    <a:pt x="659" y="645"/>
                  </a:lnTo>
                  <a:lnTo>
                    <a:pt x="638" y="653"/>
                  </a:lnTo>
                  <a:lnTo>
                    <a:pt x="616" y="664"/>
                  </a:lnTo>
                  <a:lnTo>
                    <a:pt x="596" y="677"/>
                  </a:lnTo>
                  <a:lnTo>
                    <a:pt x="575" y="691"/>
                  </a:lnTo>
                  <a:lnTo>
                    <a:pt x="564" y="700"/>
                  </a:lnTo>
                  <a:lnTo>
                    <a:pt x="555" y="709"/>
                  </a:lnTo>
                  <a:lnTo>
                    <a:pt x="545" y="718"/>
                  </a:lnTo>
                  <a:lnTo>
                    <a:pt x="534" y="729"/>
                  </a:lnTo>
                  <a:lnTo>
                    <a:pt x="524" y="740"/>
                  </a:lnTo>
                  <a:lnTo>
                    <a:pt x="516" y="752"/>
                  </a:lnTo>
                  <a:lnTo>
                    <a:pt x="508" y="765"/>
                  </a:lnTo>
                  <a:lnTo>
                    <a:pt x="501" y="777"/>
                  </a:lnTo>
                  <a:lnTo>
                    <a:pt x="494" y="791"/>
                  </a:lnTo>
                  <a:lnTo>
                    <a:pt x="489" y="804"/>
                  </a:lnTo>
                  <a:lnTo>
                    <a:pt x="483" y="818"/>
                  </a:lnTo>
                  <a:lnTo>
                    <a:pt x="479" y="832"/>
                  </a:lnTo>
                  <a:lnTo>
                    <a:pt x="471" y="860"/>
                  </a:lnTo>
                  <a:lnTo>
                    <a:pt x="466" y="889"/>
                  </a:lnTo>
                  <a:lnTo>
                    <a:pt x="463" y="917"/>
                  </a:lnTo>
                  <a:lnTo>
                    <a:pt x="461" y="944"/>
                  </a:lnTo>
                  <a:lnTo>
                    <a:pt x="459" y="970"/>
                  </a:lnTo>
                  <a:lnTo>
                    <a:pt x="461" y="995"/>
                  </a:lnTo>
                  <a:lnTo>
                    <a:pt x="461" y="1016"/>
                  </a:lnTo>
                  <a:lnTo>
                    <a:pt x="463" y="1035"/>
                  </a:lnTo>
                  <a:lnTo>
                    <a:pt x="465" y="1063"/>
                  </a:lnTo>
                  <a:lnTo>
                    <a:pt x="467" y="1073"/>
                  </a:lnTo>
                  <a:lnTo>
                    <a:pt x="0" y="988"/>
                  </a:lnTo>
                  <a:lnTo>
                    <a:pt x="4" y="971"/>
                  </a:lnTo>
                  <a:lnTo>
                    <a:pt x="11" y="926"/>
                  </a:lnTo>
                  <a:lnTo>
                    <a:pt x="18" y="895"/>
                  </a:lnTo>
                  <a:lnTo>
                    <a:pt x="25" y="861"/>
                  </a:lnTo>
                  <a:lnTo>
                    <a:pt x="34" y="823"/>
                  </a:lnTo>
                  <a:lnTo>
                    <a:pt x="45" y="783"/>
                  </a:lnTo>
                  <a:lnTo>
                    <a:pt x="57" y="742"/>
                  </a:lnTo>
                  <a:lnTo>
                    <a:pt x="71" y="701"/>
                  </a:lnTo>
                  <a:lnTo>
                    <a:pt x="79" y="680"/>
                  </a:lnTo>
                  <a:lnTo>
                    <a:pt x="87" y="660"/>
                  </a:lnTo>
                  <a:lnTo>
                    <a:pt x="95" y="641"/>
                  </a:lnTo>
                  <a:lnTo>
                    <a:pt x="104" y="622"/>
                  </a:lnTo>
                  <a:lnTo>
                    <a:pt x="114" y="604"/>
                  </a:lnTo>
                  <a:lnTo>
                    <a:pt x="124" y="587"/>
                  </a:lnTo>
                  <a:lnTo>
                    <a:pt x="134" y="570"/>
                  </a:lnTo>
                  <a:lnTo>
                    <a:pt x="145" y="555"/>
                  </a:lnTo>
                  <a:lnTo>
                    <a:pt x="157" y="541"/>
                  </a:lnTo>
                  <a:lnTo>
                    <a:pt x="169" y="528"/>
                  </a:lnTo>
                  <a:lnTo>
                    <a:pt x="181" y="516"/>
                  </a:lnTo>
                  <a:lnTo>
                    <a:pt x="194" y="507"/>
                  </a:lnTo>
                  <a:lnTo>
                    <a:pt x="219" y="491"/>
                  </a:lnTo>
                  <a:lnTo>
                    <a:pt x="243" y="477"/>
                  </a:lnTo>
                  <a:lnTo>
                    <a:pt x="267" y="466"/>
                  </a:lnTo>
                  <a:lnTo>
                    <a:pt x="291" y="455"/>
                  </a:lnTo>
                  <a:lnTo>
                    <a:pt x="338" y="434"/>
                  </a:lnTo>
                  <a:lnTo>
                    <a:pt x="383" y="414"/>
                  </a:lnTo>
                  <a:lnTo>
                    <a:pt x="403" y="402"/>
                  </a:lnTo>
                  <a:lnTo>
                    <a:pt x="424" y="390"/>
                  </a:lnTo>
                  <a:lnTo>
                    <a:pt x="442" y="376"/>
                  </a:lnTo>
                  <a:lnTo>
                    <a:pt x="461" y="361"/>
                  </a:lnTo>
                  <a:lnTo>
                    <a:pt x="469" y="352"/>
                  </a:lnTo>
                  <a:lnTo>
                    <a:pt x="478" y="343"/>
                  </a:lnTo>
                  <a:lnTo>
                    <a:pt x="486" y="334"/>
                  </a:lnTo>
                  <a:lnTo>
                    <a:pt x="494" y="324"/>
                  </a:lnTo>
                  <a:lnTo>
                    <a:pt x="502" y="312"/>
                  </a:lnTo>
                  <a:lnTo>
                    <a:pt x="508" y="300"/>
                  </a:lnTo>
                  <a:lnTo>
                    <a:pt x="516" y="288"/>
                  </a:lnTo>
                  <a:lnTo>
                    <a:pt x="522" y="274"/>
                  </a:lnTo>
                  <a:lnTo>
                    <a:pt x="533" y="247"/>
                  </a:lnTo>
                  <a:lnTo>
                    <a:pt x="542" y="220"/>
                  </a:lnTo>
                  <a:lnTo>
                    <a:pt x="549" y="194"/>
                  </a:lnTo>
                  <a:lnTo>
                    <a:pt x="553" y="170"/>
                  </a:lnTo>
                  <a:lnTo>
                    <a:pt x="557" y="146"/>
                  </a:lnTo>
                  <a:lnTo>
                    <a:pt x="559" y="123"/>
                  </a:lnTo>
                  <a:lnTo>
                    <a:pt x="560" y="102"/>
                  </a:lnTo>
                  <a:lnTo>
                    <a:pt x="559" y="82"/>
                  </a:lnTo>
                  <a:lnTo>
                    <a:pt x="558" y="64"/>
                  </a:lnTo>
                  <a:lnTo>
                    <a:pt x="556" y="48"/>
                  </a:lnTo>
                  <a:lnTo>
                    <a:pt x="553" y="33"/>
                  </a:lnTo>
                  <a:lnTo>
                    <a:pt x="551" y="22"/>
                  </a:lnTo>
                  <a:lnTo>
                    <a:pt x="548" y="5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2" name="Freeform 93"/>
            <p:cNvSpPr>
              <a:spLocks/>
            </p:cNvSpPr>
            <p:nvPr userDrawn="1"/>
          </p:nvSpPr>
          <p:spPr bwMode="auto">
            <a:xfrm>
              <a:off x="4094" y="3814"/>
              <a:ext cx="71" cy="9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09" y="0"/>
                </a:cxn>
                <a:cxn ang="0">
                  <a:pos x="209" y="23"/>
                </a:cxn>
                <a:cxn ang="0">
                  <a:pos x="29" y="253"/>
                </a:cxn>
                <a:cxn ang="0">
                  <a:pos x="214" y="253"/>
                </a:cxn>
                <a:cxn ang="0">
                  <a:pos x="214" y="274"/>
                </a:cxn>
                <a:cxn ang="0">
                  <a:pos x="0" y="274"/>
                </a:cxn>
                <a:cxn ang="0">
                  <a:pos x="0" y="252"/>
                </a:cxn>
                <a:cxn ang="0">
                  <a:pos x="180" y="23"/>
                </a:cxn>
                <a:cxn ang="0">
                  <a:pos x="12" y="23"/>
                </a:cxn>
                <a:cxn ang="0">
                  <a:pos x="12" y="0"/>
                </a:cxn>
              </a:cxnLst>
              <a:rect l="0" t="0" r="r" b="b"/>
              <a:pathLst>
                <a:path w="214" h="274">
                  <a:moveTo>
                    <a:pt x="12" y="0"/>
                  </a:moveTo>
                  <a:lnTo>
                    <a:pt x="209" y="0"/>
                  </a:lnTo>
                  <a:lnTo>
                    <a:pt x="209" y="23"/>
                  </a:lnTo>
                  <a:lnTo>
                    <a:pt x="29" y="253"/>
                  </a:lnTo>
                  <a:lnTo>
                    <a:pt x="214" y="253"/>
                  </a:lnTo>
                  <a:lnTo>
                    <a:pt x="214" y="274"/>
                  </a:lnTo>
                  <a:lnTo>
                    <a:pt x="0" y="274"/>
                  </a:lnTo>
                  <a:lnTo>
                    <a:pt x="0" y="252"/>
                  </a:lnTo>
                  <a:lnTo>
                    <a:pt x="18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3" name="Freeform 94"/>
            <p:cNvSpPr>
              <a:spLocks noEditPoints="1"/>
            </p:cNvSpPr>
            <p:nvPr userDrawn="1"/>
          </p:nvSpPr>
          <p:spPr bwMode="auto">
            <a:xfrm>
              <a:off x="4171" y="3837"/>
              <a:ext cx="61" cy="70"/>
            </a:xfrm>
            <a:custGeom>
              <a:avLst/>
              <a:gdLst/>
              <a:ahLst/>
              <a:cxnLst>
                <a:cxn ang="0">
                  <a:pos x="133" y="100"/>
                </a:cxn>
                <a:cxn ang="0">
                  <a:pos x="115" y="105"/>
                </a:cxn>
                <a:cxn ang="0">
                  <a:pos x="47" y="119"/>
                </a:cxn>
                <a:cxn ang="0">
                  <a:pos x="32" y="129"/>
                </a:cxn>
                <a:cxn ang="0">
                  <a:pos x="25" y="144"/>
                </a:cxn>
                <a:cxn ang="0">
                  <a:pos x="27" y="167"/>
                </a:cxn>
                <a:cxn ang="0">
                  <a:pos x="44" y="184"/>
                </a:cxn>
                <a:cxn ang="0">
                  <a:pos x="68" y="190"/>
                </a:cxn>
                <a:cxn ang="0">
                  <a:pos x="88" y="187"/>
                </a:cxn>
                <a:cxn ang="0">
                  <a:pos x="106" y="181"/>
                </a:cxn>
                <a:cxn ang="0">
                  <a:pos x="121" y="169"/>
                </a:cxn>
                <a:cxn ang="0">
                  <a:pos x="132" y="154"/>
                </a:cxn>
                <a:cxn ang="0">
                  <a:pos x="137" y="135"/>
                </a:cxn>
                <a:cxn ang="0">
                  <a:pos x="7" y="67"/>
                </a:cxn>
                <a:cxn ang="0">
                  <a:pos x="12" y="44"/>
                </a:cxn>
                <a:cxn ang="0">
                  <a:pos x="22" y="25"/>
                </a:cxn>
                <a:cxn ang="0">
                  <a:pos x="38" y="12"/>
                </a:cxn>
                <a:cxn ang="0">
                  <a:pos x="57" y="5"/>
                </a:cxn>
                <a:cxn ang="0">
                  <a:pos x="101" y="1"/>
                </a:cxn>
                <a:cxn ang="0">
                  <a:pos x="126" y="7"/>
                </a:cxn>
                <a:cxn ang="0">
                  <a:pos x="142" y="17"/>
                </a:cxn>
                <a:cxn ang="0">
                  <a:pos x="154" y="32"/>
                </a:cxn>
                <a:cxn ang="0">
                  <a:pos x="161" y="54"/>
                </a:cxn>
                <a:cxn ang="0">
                  <a:pos x="162" y="173"/>
                </a:cxn>
                <a:cxn ang="0">
                  <a:pos x="165" y="181"/>
                </a:cxn>
                <a:cxn ang="0">
                  <a:pos x="172" y="184"/>
                </a:cxn>
                <a:cxn ang="0">
                  <a:pos x="183" y="183"/>
                </a:cxn>
                <a:cxn ang="0">
                  <a:pos x="167" y="204"/>
                </a:cxn>
                <a:cxn ang="0">
                  <a:pos x="148" y="199"/>
                </a:cxn>
                <a:cxn ang="0">
                  <a:pos x="140" y="184"/>
                </a:cxn>
                <a:cxn ang="0">
                  <a:pos x="138" y="170"/>
                </a:cxn>
                <a:cxn ang="0">
                  <a:pos x="118" y="194"/>
                </a:cxn>
                <a:cxn ang="0">
                  <a:pos x="91" y="208"/>
                </a:cxn>
                <a:cxn ang="0">
                  <a:pos x="53" y="210"/>
                </a:cxn>
                <a:cxn ang="0">
                  <a:pos x="29" y="202"/>
                </a:cxn>
                <a:cxn ang="0">
                  <a:pos x="15" y="193"/>
                </a:cxn>
                <a:cxn ang="0">
                  <a:pos x="4" y="179"/>
                </a:cxn>
                <a:cxn ang="0">
                  <a:pos x="0" y="159"/>
                </a:cxn>
                <a:cxn ang="0">
                  <a:pos x="2" y="134"/>
                </a:cxn>
                <a:cxn ang="0">
                  <a:pos x="14" y="115"/>
                </a:cxn>
                <a:cxn ang="0">
                  <a:pos x="33" y="102"/>
                </a:cxn>
                <a:cxn ang="0">
                  <a:pos x="86" y="91"/>
                </a:cxn>
                <a:cxn ang="0">
                  <a:pos x="119" y="87"/>
                </a:cxn>
                <a:cxn ang="0">
                  <a:pos x="133" y="79"/>
                </a:cxn>
                <a:cxn ang="0">
                  <a:pos x="137" y="62"/>
                </a:cxn>
                <a:cxn ang="0">
                  <a:pos x="135" y="46"/>
                </a:cxn>
                <a:cxn ang="0">
                  <a:pos x="128" y="35"/>
                </a:cxn>
                <a:cxn ang="0">
                  <a:pos x="114" y="25"/>
                </a:cxn>
                <a:cxn ang="0">
                  <a:pos x="85" y="21"/>
                </a:cxn>
                <a:cxn ang="0">
                  <a:pos x="55" y="27"/>
                </a:cxn>
                <a:cxn ang="0">
                  <a:pos x="37" y="46"/>
                </a:cxn>
                <a:cxn ang="0">
                  <a:pos x="7" y="67"/>
                </a:cxn>
              </a:cxnLst>
              <a:rect l="0" t="0" r="r" b="b"/>
              <a:pathLst>
                <a:path w="183" h="210">
                  <a:moveTo>
                    <a:pt x="137" y="96"/>
                  </a:moveTo>
                  <a:lnTo>
                    <a:pt x="136" y="96"/>
                  </a:lnTo>
                  <a:lnTo>
                    <a:pt x="133" y="100"/>
                  </a:lnTo>
                  <a:lnTo>
                    <a:pt x="127" y="102"/>
                  </a:lnTo>
                  <a:lnTo>
                    <a:pt x="121" y="104"/>
                  </a:lnTo>
                  <a:lnTo>
                    <a:pt x="115" y="105"/>
                  </a:lnTo>
                  <a:lnTo>
                    <a:pt x="84" y="111"/>
                  </a:lnTo>
                  <a:lnTo>
                    <a:pt x="54" y="116"/>
                  </a:lnTo>
                  <a:lnTo>
                    <a:pt x="47" y="119"/>
                  </a:lnTo>
                  <a:lnTo>
                    <a:pt x="42" y="121"/>
                  </a:lnTo>
                  <a:lnTo>
                    <a:pt x="37" y="125"/>
                  </a:lnTo>
                  <a:lnTo>
                    <a:pt x="32" y="129"/>
                  </a:lnTo>
                  <a:lnTo>
                    <a:pt x="29" y="133"/>
                  </a:lnTo>
                  <a:lnTo>
                    <a:pt x="26" y="139"/>
                  </a:lnTo>
                  <a:lnTo>
                    <a:pt x="25" y="144"/>
                  </a:lnTo>
                  <a:lnTo>
                    <a:pt x="24" y="150"/>
                  </a:lnTo>
                  <a:lnTo>
                    <a:pt x="25" y="159"/>
                  </a:lnTo>
                  <a:lnTo>
                    <a:pt x="27" y="167"/>
                  </a:lnTo>
                  <a:lnTo>
                    <a:pt x="31" y="174"/>
                  </a:lnTo>
                  <a:lnTo>
                    <a:pt x="37" y="180"/>
                  </a:lnTo>
                  <a:lnTo>
                    <a:pt x="44" y="184"/>
                  </a:lnTo>
                  <a:lnTo>
                    <a:pt x="52" y="187"/>
                  </a:lnTo>
                  <a:lnTo>
                    <a:pt x="59" y="189"/>
                  </a:lnTo>
                  <a:lnTo>
                    <a:pt x="68" y="190"/>
                  </a:lnTo>
                  <a:lnTo>
                    <a:pt x="74" y="189"/>
                  </a:lnTo>
                  <a:lnTo>
                    <a:pt x="82" y="189"/>
                  </a:lnTo>
                  <a:lnTo>
                    <a:pt x="88" y="187"/>
                  </a:lnTo>
                  <a:lnTo>
                    <a:pt x="94" y="186"/>
                  </a:lnTo>
                  <a:lnTo>
                    <a:pt x="100" y="184"/>
                  </a:lnTo>
                  <a:lnTo>
                    <a:pt x="106" y="181"/>
                  </a:lnTo>
                  <a:lnTo>
                    <a:pt x="111" y="177"/>
                  </a:lnTo>
                  <a:lnTo>
                    <a:pt x="116" y="173"/>
                  </a:lnTo>
                  <a:lnTo>
                    <a:pt x="121" y="169"/>
                  </a:lnTo>
                  <a:lnTo>
                    <a:pt x="125" y="165"/>
                  </a:lnTo>
                  <a:lnTo>
                    <a:pt x="128" y="159"/>
                  </a:lnTo>
                  <a:lnTo>
                    <a:pt x="132" y="154"/>
                  </a:lnTo>
                  <a:lnTo>
                    <a:pt x="134" y="148"/>
                  </a:lnTo>
                  <a:lnTo>
                    <a:pt x="136" y="142"/>
                  </a:lnTo>
                  <a:lnTo>
                    <a:pt x="137" y="135"/>
                  </a:lnTo>
                  <a:lnTo>
                    <a:pt x="137" y="128"/>
                  </a:lnTo>
                  <a:lnTo>
                    <a:pt x="137" y="96"/>
                  </a:lnTo>
                  <a:close/>
                  <a:moveTo>
                    <a:pt x="7" y="67"/>
                  </a:moveTo>
                  <a:lnTo>
                    <a:pt x="8" y="59"/>
                  </a:lnTo>
                  <a:lnTo>
                    <a:pt x="10" y="51"/>
                  </a:lnTo>
                  <a:lnTo>
                    <a:pt x="12" y="44"/>
                  </a:lnTo>
                  <a:lnTo>
                    <a:pt x="15" y="37"/>
                  </a:lnTo>
                  <a:lnTo>
                    <a:pt x="18" y="31"/>
                  </a:lnTo>
                  <a:lnTo>
                    <a:pt x="22" y="25"/>
                  </a:lnTo>
                  <a:lnTo>
                    <a:pt x="27" y="21"/>
                  </a:lnTo>
                  <a:lnTo>
                    <a:pt x="32" y="17"/>
                  </a:lnTo>
                  <a:lnTo>
                    <a:pt x="38" y="12"/>
                  </a:lnTo>
                  <a:lnTo>
                    <a:pt x="43" y="9"/>
                  </a:lnTo>
                  <a:lnTo>
                    <a:pt x="50" y="7"/>
                  </a:lnTo>
                  <a:lnTo>
                    <a:pt x="57" y="5"/>
                  </a:lnTo>
                  <a:lnTo>
                    <a:pt x="71" y="1"/>
                  </a:lnTo>
                  <a:lnTo>
                    <a:pt x="88" y="0"/>
                  </a:lnTo>
                  <a:lnTo>
                    <a:pt x="101" y="1"/>
                  </a:lnTo>
                  <a:lnTo>
                    <a:pt x="114" y="3"/>
                  </a:lnTo>
                  <a:lnTo>
                    <a:pt x="121" y="5"/>
                  </a:lnTo>
                  <a:lnTo>
                    <a:pt x="126" y="7"/>
                  </a:lnTo>
                  <a:lnTo>
                    <a:pt x="133" y="9"/>
                  </a:lnTo>
                  <a:lnTo>
                    <a:pt x="138" y="12"/>
                  </a:lnTo>
                  <a:lnTo>
                    <a:pt x="142" y="17"/>
                  </a:lnTo>
                  <a:lnTo>
                    <a:pt x="148" y="21"/>
                  </a:lnTo>
                  <a:lnTo>
                    <a:pt x="151" y="26"/>
                  </a:lnTo>
                  <a:lnTo>
                    <a:pt x="154" y="32"/>
                  </a:lnTo>
                  <a:lnTo>
                    <a:pt x="158" y="38"/>
                  </a:lnTo>
                  <a:lnTo>
                    <a:pt x="160" y="47"/>
                  </a:lnTo>
                  <a:lnTo>
                    <a:pt x="161" y="54"/>
                  </a:lnTo>
                  <a:lnTo>
                    <a:pt x="161" y="64"/>
                  </a:lnTo>
                  <a:lnTo>
                    <a:pt x="161" y="170"/>
                  </a:lnTo>
                  <a:lnTo>
                    <a:pt x="162" y="173"/>
                  </a:lnTo>
                  <a:lnTo>
                    <a:pt x="162" y="176"/>
                  </a:lnTo>
                  <a:lnTo>
                    <a:pt x="163" y="179"/>
                  </a:lnTo>
                  <a:lnTo>
                    <a:pt x="165" y="181"/>
                  </a:lnTo>
                  <a:lnTo>
                    <a:pt x="166" y="182"/>
                  </a:lnTo>
                  <a:lnTo>
                    <a:pt x="169" y="183"/>
                  </a:lnTo>
                  <a:lnTo>
                    <a:pt x="172" y="184"/>
                  </a:lnTo>
                  <a:lnTo>
                    <a:pt x="176" y="184"/>
                  </a:lnTo>
                  <a:lnTo>
                    <a:pt x="179" y="184"/>
                  </a:lnTo>
                  <a:lnTo>
                    <a:pt x="183" y="183"/>
                  </a:lnTo>
                  <a:lnTo>
                    <a:pt x="183" y="203"/>
                  </a:lnTo>
                  <a:lnTo>
                    <a:pt x="176" y="204"/>
                  </a:lnTo>
                  <a:lnTo>
                    <a:pt x="167" y="204"/>
                  </a:lnTo>
                  <a:lnTo>
                    <a:pt x="159" y="204"/>
                  </a:lnTo>
                  <a:lnTo>
                    <a:pt x="152" y="202"/>
                  </a:lnTo>
                  <a:lnTo>
                    <a:pt x="148" y="199"/>
                  </a:lnTo>
                  <a:lnTo>
                    <a:pt x="143" y="195"/>
                  </a:lnTo>
                  <a:lnTo>
                    <a:pt x="141" y="190"/>
                  </a:lnTo>
                  <a:lnTo>
                    <a:pt x="140" y="184"/>
                  </a:lnTo>
                  <a:lnTo>
                    <a:pt x="139" y="177"/>
                  </a:lnTo>
                  <a:lnTo>
                    <a:pt x="139" y="170"/>
                  </a:lnTo>
                  <a:lnTo>
                    <a:pt x="138" y="170"/>
                  </a:lnTo>
                  <a:lnTo>
                    <a:pt x="132" y="180"/>
                  </a:lnTo>
                  <a:lnTo>
                    <a:pt x="125" y="187"/>
                  </a:lnTo>
                  <a:lnTo>
                    <a:pt x="118" y="194"/>
                  </a:lnTo>
                  <a:lnTo>
                    <a:pt x="110" y="200"/>
                  </a:lnTo>
                  <a:lnTo>
                    <a:pt x="101" y="204"/>
                  </a:lnTo>
                  <a:lnTo>
                    <a:pt x="91" y="208"/>
                  </a:lnTo>
                  <a:lnTo>
                    <a:pt x="80" y="210"/>
                  </a:lnTo>
                  <a:lnTo>
                    <a:pt x="66" y="210"/>
                  </a:lnTo>
                  <a:lnTo>
                    <a:pt x="53" y="210"/>
                  </a:lnTo>
                  <a:lnTo>
                    <a:pt x="40" y="207"/>
                  </a:lnTo>
                  <a:lnTo>
                    <a:pt x="34" y="206"/>
                  </a:lnTo>
                  <a:lnTo>
                    <a:pt x="29" y="202"/>
                  </a:lnTo>
                  <a:lnTo>
                    <a:pt x="24" y="200"/>
                  </a:lnTo>
                  <a:lnTo>
                    <a:pt x="19" y="197"/>
                  </a:lnTo>
                  <a:lnTo>
                    <a:pt x="15" y="193"/>
                  </a:lnTo>
                  <a:lnTo>
                    <a:pt x="11" y="188"/>
                  </a:lnTo>
                  <a:lnTo>
                    <a:pt x="7" y="184"/>
                  </a:lnTo>
                  <a:lnTo>
                    <a:pt x="4" y="179"/>
                  </a:lnTo>
                  <a:lnTo>
                    <a:pt x="2" y="172"/>
                  </a:lnTo>
                  <a:lnTo>
                    <a:pt x="1" y="167"/>
                  </a:lnTo>
                  <a:lnTo>
                    <a:pt x="0" y="159"/>
                  </a:lnTo>
                  <a:lnTo>
                    <a:pt x="0" y="153"/>
                  </a:lnTo>
                  <a:lnTo>
                    <a:pt x="0" y="143"/>
                  </a:lnTo>
                  <a:lnTo>
                    <a:pt x="2" y="134"/>
                  </a:lnTo>
                  <a:lnTo>
                    <a:pt x="4" y="127"/>
                  </a:lnTo>
                  <a:lnTo>
                    <a:pt x="8" y="120"/>
                  </a:lnTo>
                  <a:lnTo>
                    <a:pt x="14" y="115"/>
                  </a:lnTo>
                  <a:lnTo>
                    <a:pt x="19" y="109"/>
                  </a:lnTo>
                  <a:lnTo>
                    <a:pt x="26" y="105"/>
                  </a:lnTo>
                  <a:lnTo>
                    <a:pt x="33" y="102"/>
                  </a:lnTo>
                  <a:lnTo>
                    <a:pt x="50" y="96"/>
                  </a:lnTo>
                  <a:lnTo>
                    <a:pt x="67" y="93"/>
                  </a:lnTo>
                  <a:lnTo>
                    <a:pt x="86" y="91"/>
                  </a:lnTo>
                  <a:lnTo>
                    <a:pt x="106" y="89"/>
                  </a:lnTo>
                  <a:lnTo>
                    <a:pt x="113" y="88"/>
                  </a:lnTo>
                  <a:lnTo>
                    <a:pt x="119" y="87"/>
                  </a:lnTo>
                  <a:lnTo>
                    <a:pt x="124" y="85"/>
                  </a:lnTo>
                  <a:lnTo>
                    <a:pt x="128" y="82"/>
                  </a:lnTo>
                  <a:lnTo>
                    <a:pt x="133" y="79"/>
                  </a:lnTo>
                  <a:lnTo>
                    <a:pt x="135" y="75"/>
                  </a:lnTo>
                  <a:lnTo>
                    <a:pt x="136" y="68"/>
                  </a:lnTo>
                  <a:lnTo>
                    <a:pt x="137" y="62"/>
                  </a:lnTo>
                  <a:lnTo>
                    <a:pt x="137" y="55"/>
                  </a:lnTo>
                  <a:lnTo>
                    <a:pt x="136" y="50"/>
                  </a:lnTo>
                  <a:lnTo>
                    <a:pt x="135" y="46"/>
                  </a:lnTo>
                  <a:lnTo>
                    <a:pt x="133" y="41"/>
                  </a:lnTo>
                  <a:lnTo>
                    <a:pt x="131" y="38"/>
                  </a:lnTo>
                  <a:lnTo>
                    <a:pt x="128" y="35"/>
                  </a:lnTo>
                  <a:lnTo>
                    <a:pt x="125" y="32"/>
                  </a:lnTo>
                  <a:lnTo>
                    <a:pt x="122" y="30"/>
                  </a:lnTo>
                  <a:lnTo>
                    <a:pt x="114" y="25"/>
                  </a:lnTo>
                  <a:lnTo>
                    <a:pt x="106" y="23"/>
                  </a:lnTo>
                  <a:lnTo>
                    <a:pt x="96" y="21"/>
                  </a:lnTo>
                  <a:lnTo>
                    <a:pt x="85" y="21"/>
                  </a:lnTo>
                  <a:lnTo>
                    <a:pt x="74" y="22"/>
                  </a:lnTo>
                  <a:lnTo>
                    <a:pt x="65" y="23"/>
                  </a:lnTo>
                  <a:lnTo>
                    <a:pt x="55" y="27"/>
                  </a:lnTo>
                  <a:lnTo>
                    <a:pt x="47" y="32"/>
                  </a:lnTo>
                  <a:lnTo>
                    <a:pt x="41" y="38"/>
                  </a:lnTo>
                  <a:lnTo>
                    <a:pt x="37" y="46"/>
                  </a:lnTo>
                  <a:lnTo>
                    <a:pt x="33" y="55"/>
                  </a:lnTo>
                  <a:lnTo>
                    <a:pt x="32" y="67"/>
                  </a:lnTo>
                  <a:lnTo>
                    <a:pt x="7" y="67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4" name="Freeform 95"/>
            <p:cNvSpPr>
              <a:spLocks/>
            </p:cNvSpPr>
            <p:nvPr userDrawn="1"/>
          </p:nvSpPr>
          <p:spPr bwMode="auto">
            <a:xfrm>
              <a:off x="4233" y="3839"/>
              <a:ext cx="59" cy="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89" y="175"/>
                </a:cxn>
                <a:cxn ang="0">
                  <a:pos x="90" y="175"/>
                </a:cxn>
                <a:cxn ang="0">
                  <a:pos x="152" y="0"/>
                </a:cxn>
                <a:cxn ang="0">
                  <a:pos x="177" y="0"/>
                </a:cxn>
                <a:cxn ang="0">
                  <a:pos x="102" y="198"/>
                </a:cxn>
                <a:cxn ang="0">
                  <a:pos x="76" y="198"/>
                </a:cxn>
                <a:cxn ang="0">
                  <a:pos x="0" y="0"/>
                </a:cxn>
              </a:cxnLst>
              <a:rect l="0" t="0" r="r" b="b"/>
              <a:pathLst>
                <a:path w="177" h="198">
                  <a:moveTo>
                    <a:pt x="0" y="0"/>
                  </a:moveTo>
                  <a:lnTo>
                    <a:pt x="27" y="0"/>
                  </a:lnTo>
                  <a:lnTo>
                    <a:pt x="89" y="175"/>
                  </a:lnTo>
                  <a:lnTo>
                    <a:pt x="90" y="17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02" y="198"/>
                  </a:lnTo>
                  <a:lnTo>
                    <a:pt x="76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5" name="Freeform 96"/>
            <p:cNvSpPr>
              <a:spLocks noEditPoints="1"/>
            </p:cNvSpPr>
            <p:nvPr userDrawn="1"/>
          </p:nvSpPr>
          <p:spPr bwMode="auto">
            <a:xfrm>
              <a:off x="4296" y="3837"/>
              <a:ext cx="63" cy="71"/>
            </a:xfrm>
            <a:custGeom>
              <a:avLst/>
              <a:gdLst/>
              <a:ahLst/>
              <a:cxnLst>
                <a:cxn ang="0">
                  <a:pos x="26" y="121"/>
                </a:cxn>
                <a:cxn ang="0">
                  <a:pos x="31" y="144"/>
                </a:cxn>
                <a:cxn ang="0">
                  <a:pos x="42" y="163"/>
                </a:cxn>
                <a:cxn ang="0">
                  <a:pos x="57" y="179"/>
                </a:cxn>
                <a:cxn ang="0">
                  <a:pos x="78" y="188"/>
                </a:cxn>
                <a:cxn ang="0">
                  <a:pos x="102" y="189"/>
                </a:cxn>
                <a:cxn ang="0">
                  <a:pos x="124" y="183"/>
                </a:cxn>
                <a:cxn ang="0">
                  <a:pos x="141" y="169"/>
                </a:cxn>
                <a:cxn ang="0">
                  <a:pos x="154" y="150"/>
                </a:cxn>
                <a:cxn ang="0">
                  <a:pos x="161" y="129"/>
                </a:cxn>
                <a:cxn ang="0">
                  <a:pos x="164" y="105"/>
                </a:cxn>
                <a:cxn ang="0">
                  <a:pos x="161" y="82"/>
                </a:cxn>
                <a:cxn ang="0">
                  <a:pos x="154" y="61"/>
                </a:cxn>
                <a:cxn ang="0">
                  <a:pos x="141" y="41"/>
                </a:cxn>
                <a:cxn ang="0">
                  <a:pos x="124" y="28"/>
                </a:cxn>
                <a:cxn ang="0">
                  <a:pos x="102" y="21"/>
                </a:cxn>
                <a:cxn ang="0">
                  <a:pos x="78" y="23"/>
                </a:cxn>
                <a:cxn ang="0">
                  <a:pos x="57" y="32"/>
                </a:cxn>
                <a:cxn ang="0">
                  <a:pos x="42" y="48"/>
                </a:cxn>
                <a:cxn ang="0">
                  <a:pos x="31" y="67"/>
                </a:cxn>
                <a:cxn ang="0">
                  <a:pos x="26" y="90"/>
                </a:cxn>
                <a:cxn ang="0">
                  <a:pos x="188" y="105"/>
                </a:cxn>
                <a:cxn ang="0">
                  <a:pos x="185" y="136"/>
                </a:cxn>
                <a:cxn ang="0">
                  <a:pos x="174" y="163"/>
                </a:cxn>
                <a:cxn ang="0">
                  <a:pos x="158" y="186"/>
                </a:cxn>
                <a:cxn ang="0">
                  <a:pos x="134" y="202"/>
                </a:cxn>
                <a:cxn ang="0">
                  <a:pos x="106" y="210"/>
                </a:cxn>
                <a:cxn ang="0">
                  <a:pos x="73" y="209"/>
                </a:cxn>
                <a:cxn ang="0">
                  <a:pos x="45" y="198"/>
                </a:cxn>
                <a:cxn ang="0">
                  <a:pos x="25" y="180"/>
                </a:cxn>
                <a:cxn ang="0">
                  <a:pos x="10" y="155"/>
                </a:cxn>
                <a:cxn ang="0">
                  <a:pos x="2" y="127"/>
                </a:cxn>
                <a:cxn ang="0">
                  <a:pos x="1" y="95"/>
                </a:cxn>
                <a:cxn ang="0">
                  <a:pos x="6" y="65"/>
                </a:cxn>
                <a:cxn ang="0">
                  <a:pos x="19" y="39"/>
                </a:cxn>
                <a:cxn ang="0">
                  <a:pos x="38" y="19"/>
                </a:cxn>
                <a:cxn ang="0">
                  <a:pos x="64" y="6"/>
                </a:cxn>
                <a:cxn ang="0">
                  <a:pos x="94" y="0"/>
                </a:cxn>
                <a:cxn ang="0">
                  <a:pos x="125" y="6"/>
                </a:cxn>
                <a:cxn ang="0">
                  <a:pos x="150" y="19"/>
                </a:cxn>
                <a:cxn ang="0">
                  <a:pos x="169" y="39"/>
                </a:cxn>
                <a:cxn ang="0">
                  <a:pos x="181" y="65"/>
                </a:cxn>
                <a:cxn ang="0">
                  <a:pos x="188" y="95"/>
                </a:cxn>
              </a:cxnLst>
              <a:rect l="0" t="0" r="r" b="b"/>
              <a:pathLst>
                <a:path w="188" h="211">
                  <a:moveTo>
                    <a:pt x="25" y="105"/>
                  </a:moveTo>
                  <a:lnTo>
                    <a:pt x="25" y="114"/>
                  </a:lnTo>
                  <a:lnTo>
                    <a:pt x="26" y="121"/>
                  </a:lnTo>
                  <a:lnTo>
                    <a:pt x="27" y="129"/>
                  </a:lnTo>
                  <a:lnTo>
                    <a:pt x="29" y="136"/>
                  </a:lnTo>
                  <a:lnTo>
                    <a:pt x="31" y="144"/>
                  </a:lnTo>
                  <a:lnTo>
                    <a:pt x="34" y="150"/>
                  </a:lnTo>
                  <a:lnTo>
                    <a:pt x="38" y="157"/>
                  </a:lnTo>
                  <a:lnTo>
                    <a:pt x="42" y="163"/>
                  </a:lnTo>
                  <a:lnTo>
                    <a:pt x="46" y="169"/>
                  </a:lnTo>
                  <a:lnTo>
                    <a:pt x="52" y="174"/>
                  </a:lnTo>
                  <a:lnTo>
                    <a:pt x="57" y="179"/>
                  </a:lnTo>
                  <a:lnTo>
                    <a:pt x="64" y="183"/>
                  </a:lnTo>
                  <a:lnTo>
                    <a:pt x="71" y="186"/>
                  </a:lnTo>
                  <a:lnTo>
                    <a:pt x="78" y="188"/>
                  </a:lnTo>
                  <a:lnTo>
                    <a:pt x="86" y="189"/>
                  </a:lnTo>
                  <a:lnTo>
                    <a:pt x="94" y="190"/>
                  </a:lnTo>
                  <a:lnTo>
                    <a:pt x="102" y="189"/>
                  </a:lnTo>
                  <a:lnTo>
                    <a:pt x="110" y="188"/>
                  </a:lnTo>
                  <a:lnTo>
                    <a:pt x="118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7" y="174"/>
                  </a:lnTo>
                  <a:lnTo>
                    <a:pt x="141" y="169"/>
                  </a:lnTo>
                  <a:lnTo>
                    <a:pt x="147" y="163"/>
                  </a:lnTo>
                  <a:lnTo>
                    <a:pt x="150" y="157"/>
                  </a:lnTo>
                  <a:lnTo>
                    <a:pt x="154" y="150"/>
                  </a:lnTo>
                  <a:lnTo>
                    <a:pt x="156" y="144"/>
                  </a:lnTo>
                  <a:lnTo>
                    <a:pt x="160" y="136"/>
                  </a:lnTo>
                  <a:lnTo>
                    <a:pt x="161" y="129"/>
                  </a:lnTo>
                  <a:lnTo>
                    <a:pt x="163" y="121"/>
                  </a:lnTo>
                  <a:lnTo>
                    <a:pt x="164" y="114"/>
                  </a:lnTo>
                  <a:lnTo>
                    <a:pt x="164" y="105"/>
                  </a:lnTo>
                  <a:lnTo>
                    <a:pt x="164" y="98"/>
                  </a:lnTo>
                  <a:lnTo>
                    <a:pt x="163" y="90"/>
                  </a:lnTo>
                  <a:lnTo>
                    <a:pt x="161" y="82"/>
                  </a:lnTo>
                  <a:lnTo>
                    <a:pt x="160" y="75"/>
                  </a:lnTo>
                  <a:lnTo>
                    <a:pt x="156" y="67"/>
                  </a:lnTo>
                  <a:lnTo>
                    <a:pt x="154" y="61"/>
                  </a:lnTo>
                  <a:lnTo>
                    <a:pt x="150" y="53"/>
                  </a:lnTo>
                  <a:lnTo>
                    <a:pt x="147" y="48"/>
                  </a:lnTo>
                  <a:lnTo>
                    <a:pt x="141" y="41"/>
                  </a:lnTo>
                  <a:lnTo>
                    <a:pt x="137" y="37"/>
                  </a:lnTo>
                  <a:lnTo>
                    <a:pt x="130" y="32"/>
                  </a:lnTo>
                  <a:lnTo>
                    <a:pt x="124" y="28"/>
                  </a:lnTo>
                  <a:lnTo>
                    <a:pt x="118" y="25"/>
                  </a:lnTo>
                  <a:lnTo>
                    <a:pt x="110" y="23"/>
                  </a:lnTo>
                  <a:lnTo>
                    <a:pt x="102" y="21"/>
                  </a:lnTo>
                  <a:lnTo>
                    <a:pt x="94" y="21"/>
                  </a:lnTo>
                  <a:lnTo>
                    <a:pt x="86" y="21"/>
                  </a:lnTo>
                  <a:lnTo>
                    <a:pt x="78" y="23"/>
                  </a:lnTo>
                  <a:lnTo>
                    <a:pt x="71" y="25"/>
                  </a:lnTo>
                  <a:lnTo>
                    <a:pt x="64" y="28"/>
                  </a:lnTo>
                  <a:lnTo>
                    <a:pt x="57" y="32"/>
                  </a:lnTo>
                  <a:lnTo>
                    <a:pt x="52" y="37"/>
                  </a:lnTo>
                  <a:lnTo>
                    <a:pt x="46" y="41"/>
                  </a:lnTo>
                  <a:lnTo>
                    <a:pt x="42" y="48"/>
                  </a:lnTo>
                  <a:lnTo>
                    <a:pt x="38" y="53"/>
                  </a:lnTo>
                  <a:lnTo>
                    <a:pt x="34" y="61"/>
                  </a:lnTo>
                  <a:lnTo>
                    <a:pt x="31" y="67"/>
                  </a:lnTo>
                  <a:lnTo>
                    <a:pt x="29" y="75"/>
                  </a:lnTo>
                  <a:lnTo>
                    <a:pt x="27" y="82"/>
                  </a:lnTo>
                  <a:lnTo>
                    <a:pt x="26" y="90"/>
                  </a:lnTo>
                  <a:lnTo>
                    <a:pt x="25" y="98"/>
                  </a:lnTo>
                  <a:lnTo>
                    <a:pt x="25" y="105"/>
                  </a:lnTo>
                  <a:close/>
                  <a:moveTo>
                    <a:pt x="188" y="105"/>
                  </a:moveTo>
                  <a:lnTo>
                    <a:pt x="188" y="116"/>
                  </a:lnTo>
                  <a:lnTo>
                    <a:pt x="187" y="127"/>
                  </a:lnTo>
                  <a:lnTo>
                    <a:pt x="185" y="136"/>
                  </a:lnTo>
                  <a:lnTo>
                    <a:pt x="181" y="146"/>
                  </a:lnTo>
                  <a:lnTo>
                    <a:pt x="178" y="155"/>
                  </a:lnTo>
                  <a:lnTo>
                    <a:pt x="174" y="163"/>
                  </a:lnTo>
                  <a:lnTo>
                    <a:pt x="169" y="172"/>
                  </a:lnTo>
                  <a:lnTo>
                    <a:pt x="164" y="180"/>
                  </a:lnTo>
                  <a:lnTo>
                    <a:pt x="158" y="186"/>
                  </a:lnTo>
                  <a:lnTo>
                    <a:pt x="150" y="193"/>
                  </a:lnTo>
                  <a:lnTo>
                    <a:pt x="142" y="198"/>
                  </a:lnTo>
                  <a:lnTo>
                    <a:pt x="134" y="202"/>
                  </a:lnTo>
                  <a:lnTo>
                    <a:pt x="125" y="206"/>
                  </a:lnTo>
                  <a:lnTo>
                    <a:pt x="115" y="209"/>
                  </a:lnTo>
                  <a:lnTo>
                    <a:pt x="106" y="210"/>
                  </a:lnTo>
                  <a:lnTo>
                    <a:pt x="94" y="211"/>
                  </a:lnTo>
                  <a:lnTo>
                    <a:pt x="83" y="210"/>
                  </a:lnTo>
                  <a:lnTo>
                    <a:pt x="73" y="209"/>
                  </a:lnTo>
                  <a:lnTo>
                    <a:pt x="64" y="206"/>
                  </a:lnTo>
                  <a:lnTo>
                    <a:pt x="54" y="202"/>
                  </a:lnTo>
                  <a:lnTo>
                    <a:pt x="45" y="198"/>
                  </a:lnTo>
                  <a:lnTo>
                    <a:pt x="38" y="193"/>
                  </a:lnTo>
                  <a:lnTo>
                    <a:pt x="31" y="186"/>
                  </a:lnTo>
                  <a:lnTo>
                    <a:pt x="25" y="180"/>
                  </a:lnTo>
                  <a:lnTo>
                    <a:pt x="19" y="172"/>
                  </a:lnTo>
                  <a:lnTo>
                    <a:pt x="14" y="163"/>
                  </a:lnTo>
                  <a:lnTo>
                    <a:pt x="10" y="155"/>
                  </a:lnTo>
                  <a:lnTo>
                    <a:pt x="6" y="146"/>
                  </a:lnTo>
                  <a:lnTo>
                    <a:pt x="4" y="136"/>
                  </a:lnTo>
                  <a:lnTo>
                    <a:pt x="2" y="127"/>
                  </a:lnTo>
                  <a:lnTo>
                    <a:pt x="1" y="116"/>
                  </a:lnTo>
                  <a:lnTo>
                    <a:pt x="0" y="105"/>
                  </a:lnTo>
                  <a:lnTo>
                    <a:pt x="1" y="95"/>
                  </a:lnTo>
                  <a:lnTo>
                    <a:pt x="2" y="85"/>
                  </a:lnTo>
                  <a:lnTo>
                    <a:pt x="4" y="75"/>
                  </a:lnTo>
                  <a:lnTo>
                    <a:pt x="6" y="65"/>
                  </a:lnTo>
                  <a:lnTo>
                    <a:pt x="10" y="55"/>
                  </a:lnTo>
                  <a:lnTo>
                    <a:pt x="14" y="47"/>
                  </a:lnTo>
                  <a:lnTo>
                    <a:pt x="19" y="39"/>
                  </a:lnTo>
                  <a:lnTo>
                    <a:pt x="25" y="32"/>
                  </a:lnTo>
                  <a:lnTo>
                    <a:pt x="31" y="25"/>
                  </a:lnTo>
                  <a:lnTo>
                    <a:pt x="38" y="19"/>
                  </a:lnTo>
                  <a:lnTo>
                    <a:pt x="45" y="13"/>
                  </a:lnTo>
                  <a:lnTo>
                    <a:pt x="54" y="9"/>
                  </a:lnTo>
                  <a:lnTo>
                    <a:pt x="64" y="6"/>
                  </a:lnTo>
                  <a:lnTo>
                    <a:pt x="73" y="3"/>
                  </a:lnTo>
                  <a:lnTo>
                    <a:pt x="83" y="1"/>
                  </a:lnTo>
                  <a:lnTo>
                    <a:pt x="94" y="0"/>
                  </a:lnTo>
                  <a:lnTo>
                    <a:pt x="106" y="1"/>
                  </a:lnTo>
                  <a:lnTo>
                    <a:pt x="115" y="3"/>
                  </a:lnTo>
                  <a:lnTo>
                    <a:pt x="125" y="6"/>
                  </a:lnTo>
                  <a:lnTo>
                    <a:pt x="134" y="9"/>
                  </a:lnTo>
                  <a:lnTo>
                    <a:pt x="142" y="13"/>
                  </a:lnTo>
                  <a:lnTo>
                    <a:pt x="150" y="19"/>
                  </a:lnTo>
                  <a:lnTo>
                    <a:pt x="158" y="25"/>
                  </a:lnTo>
                  <a:lnTo>
                    <a:pt x="164" y="32"/>
                  </a:lnTo>
                  <a:lnTo>
                    <a:pt x="169" y="39"/>
                  </a:lnTo>
                  <a:lnTo>
                    <a:pt x="174" y="47"/>
                  </a:lnTo>
                  <a:lnTo>
                    <a:pt x="178" y="55"/>
                  </a:lnTo>
                  <a:lnTo>
                    <a:pt x="181" y="65"/>
                  </a:lnTo>
                  <a:lnTo>
                    <a:pt x="185" y="75"/>
                  </a:lnTo>
                  <a:lnTo>
                    <a:pt x="187" y="85"/>
                  </a:lnTo>
                  <a:lnTo>
                    <a:pt x="188" y="95"/>
                  </a:lnTo>
                  <a:lnTo>
                    <a:pt x="188" y="105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6" name="Freeform 97"/>
            <p:cNvSpPr>
              <a:spLocks noEditPoints="1"/>
            </p:cNvSpPr>
            <p:nvPr userDrawn="1"/>
          </p:nvSpPr>
          <p:spPr bwMode="auto">
            <a:xfrm>
              <a:off x="4368" y="3814"/>
              <a:ext cx="61" cy="93"/>
            </a:xfrm>
            <a:custGeom>
              <a:avLst/>
              <a:gdLst/>
              <a:ahLst/>
              <a:cxnLst>
                <a:cxn ang="0">
                  <a:pos x="98" y="259"/>
                </a:cxn>
                <a:cxn ang="0">
                  <a:pos x="114" y="256"/>
                </a:cxn>
                <a:cxn ang="0">
                  <a:pos x="127" y="249"/>
                </a:cxn>
                <a:cxn ang="0">
                  <a:pos x="138" y="239"/>
                </a:cxn>
                <a:cxn ang="0">
                  <a:pos x="147" y="227"/>
                </a:cxn>
                <a:cxn ang="0">
                  <a:pos x="152" y="213"/>
                </a:cxn>
                <a:cxn ang="0">
                  <a:pos x="158" y="191"/>
                </a:cxn>
                <a:cxn ang="0">
                  <a:pos x="158" y="160"/>
                </a:cxn>
                <a:cxn ang="0">
                  <a:pos x="152" y="137"/>
                </a:cxn>
                <a:cxn ang="0">
                  <a:pos x="147" y="124"/>
                </a:cxn>
                <a:cxn ang="0">
                  <a:pos x="138" y="112"/>
                </a:cxn>
                <a:cxn ang="0">
                  <a:pos x="127" y="102"/>
                </a:cxn>
                <a:cxn ang="0">
                  <a:pos x="114" y="95"/>
                </a:cxn>
                <a:cxn ang="0">
                  <a:pos x="98" y="91"/>
                </a:cxn>
                <a:cxn ang="0">
                  <a:pos x="80" y="91"/>
                </a:cxn>
                <a:cxn ang="0">
                  <a:pos x="66" y="95"/>
                </a:cxn>
                <a:cxn ang="0">
                  <a:pos x="53" y="102"/>
                </a:cxn>
                <a:cxn ang="0">
                  <a:pos x="43" y="112"/>
                </a:cxn>
                <a:cxn ang="0">
                  <a:pos x="35" y="124"/>
                </a:cxn>
                <a:cxn ang="0">
                  <a:pos x="29" y="137"/>
                </a:cxn>
                <a:cxn ang="0">
                  <a:pos x="25" y="160"/>
                </a:cxn>
                <a:cxn ang="0">
                  <a:pos x="25" y="191"/>
                </a:cxn>
                <a:cxn ang="0">
                  <a:pos x="29" y="213"/>
                </a:cxn>
                <a:cxn ang="0">
                  <a:pos x="35" y="227"/>
                </a:cxn>
                <a:cxn ang="0">
                  <a:pos x="43" y="239"/>
                </a:cxn>
                <a:cxn ang="0">
                  <a:pos x="53" y="249"/>
                </a:cxn>
                <a:cxn ang="0">
                  <a:pos x="66" y="256"/>
                </a:cxn>
                <a:cxn ang="0">
                  <a:pos x="80" y="259"/>
                </a:cxn>
                <a:cxn ang="0">
                  <a:pos x="182" y="274"/>
                </a:cxn>
                <a:cxn ang="0">
                  <a:pos x="160" y="237"/>
                </a:cxn>
                <a:cxn ang="0">
                  <a:pos x="154" y="246"/>
                </a:cxn>
                <a:cxn ang="0">
                  <a:pos x="140" y="263"/>
                </a:cxn>
                <a:cxn ang="0">
                  <a:pos x="121" y="273"/>
                </a:cxn>
                <a:cxn ang="0">
                  <a:pos x="99" y="280"/>
                </a:cxn>
                <a:cxn ang="0">
                  <a:pos x="78" y="280"/>
                </a:cxn>
                <a:cxn ang="0">
                  <a:pos x="58" y="276"/>
                </a:cxn>
                <a:cxn ang="0">
                  <a:pos x="41" y="268"/>
                </a:cxn>
                <a:cxn ang="0">
                  <a:pos x="27" y="256"/>
                </a:cxn>
                <a:cxn ang="0">
                  <a:pos x="16" y="242"/>
                </a:cxn>
                <a:cxn ang="0">
                  <a:pos x="8" y="225"/>
                </a:cxn>
                <a:cxn ang="0">
                  <a:pos x="2" y="206"/>
                </a:cxn>
                <a:cxn ang="0">
                  <a:pos x="0" y="186"/>
                </a:cxn>
                <a:cxn ang="0">
                  <a:pos x="0" y="165"/>
                </a:cxn>
                <a:cxn ang="0">
                  <a:pos x="2" y="145"/>
                </a:cxn>
                <a:cxn ang="0">
                  <a:pos x="8" y="127"/>
                </a:cxn>
                <a:cxn ang="0">
                  <a:pos x="16" y="109"/>
                </a:cxn>
                <a:cxn ang="0">
                  <a:pos x="27" y="95"/>
                </a:cxn>
                <a:cxn ang="0">
                  <a:pos x="41" y="83"/>
                </a:cxn>
                <a:cxn ang="0">
                  <a:pos x="58" y="76"/>
                </a:cxn>
                <a:cxn ang="0">
                  <a:pos x="78" y="71"/>
                </a:cxn>
                <a:cxn ang="0">
                  <a:pos x="99" y="71"/>
                </a:cxn>
                <a:cxn ang="0">
                  <a:pos x="121" y="77"/>
                </a:cxn>
                <a:cxn ang="0">
                  <a:pos x="139" y="88"/>
                </a:cxn>
                <a:cxn ang="0">
                  <a:pos x="153" y="104"/>
                </a:cxn>
                <a:cxn ang="0">
                  <a:pos x="159" y="114"/>
                </a:cxn>
                <a:cxn ang="0">
                  <a:pos x="182" y="0"/>
                </a:cxn>
              </a:cxnLst>
              <a:rect l="0" t="0" r="r" b="b"/>
              <a:pathLst>
                <a:path w="182" h="280">
                  <a:moveTo>
                    <a:pt x="88" y="260"/>
                  </a:moveTo>
                  <a:lnTo>
                    <a:pt x="98" y="259"/>
                  </a:lnTo>
                  <a:lnTo>
                    <a:pt x="107" y="258"/>
                  </a:lnTo>
                  <a:lnTo>
                    <a:pt x="114" y="256"/>
                  </a:lnTo>
                  <a:lnTo>
                    <a:pt x="121" y="253"/>
                  </a:lnTo>
                  <a:lnTo>
                    <a:pt x="127" y="249"/>
                  </a:lnTo>
                  <a:lnTo>
                    <a:pt x="133" y="244"/>
                  </a:lnTo>
                  <a:lnTo>
                    <a:pt x="138" y="239"/>
                  </a:lnTo>
                  <a:lnTo>
                    <a:pt x="142" y="233"/>
                  </a:lnTo>
                  <a:lnTo>
                    <a:pt x="147" y="227"/>
                  </a:lnTo>
                  <a:lnTo>
                    <a:pt x="150" y="220"/>
                  </a:lnTo>
                  <a:lnTo>
                    <a:pt x="152" y="213"/>
                  </a:lnTo>
                  <a:lnTo>
                    <a:pt x="154" y="206"/>
                  </a:lnTo>
                  <a:lnTo>
                    <a:pt x="158" y="191"/>
                  </a:lnTo>
                  <a:lnTo>
                    <a:pt x="159" y="175"/>
                  </a:lnTo>
                  <a:lnTo>
                    <a:pt x="158" y="160"/>
                  </a:lnTo>
                  <a:lnTo>
                    <a:pt x="154" y="145"/>
                  </a:lnTo>
                  <a:lnTo>
                    <a:pt x="152" y="137"/>
                  </a:lnTo>
                  <a:lnTo>
                    <a:pt x="150" y="131"/>
                  </a:lnTo>
                  <a:lnTo>
                    <a:pt x="147" y="124"/>
                  </a:lnTo>
                  <a:lnTo>
                    <a:pt x="142" y="118"/>
                  </a:lnTo>
                  <a:lnTo>
                    <a:pt x="138" y="112"/>
                  </a:lnTo>
                  <a:lnTo>
                    <a:pt x="133" y="107"/>
                  </a:lnTo>
                  <a:lnTo>
                    <a:pt x="127" y="102"/>
                  </a:lnTo>
                  <a:lnTo>
                    <a:pt x="121" y="98"/>
                  </a:lnTo>
                  <a:lnTo>
                    <a:pt x="114" y="95"/>
                  </a:lnTo>
                  <a:lnTo>
                    <a:pt x="107" y="93"/>
                  </a:lnTo>
                  <a:lnTo>
                    <a:pt x="98" y="91"/>
                  </a:lnTo>
                  <a:lnTo>
                    <a:pt x="88" y="91"/>
                  </a:lnTo>
                  <a:lnTo>
                    <a:pt x="80" y="91"/>
                  </a:lnTo>
                  <a:lnTo>
                    <a:pt x="72" y="93"/>
                  </a:lnTo>
                  <a:lnTo>
                    <a:pt x="66" y="95"/>
                  </a:lnTo>
                  <a:lnTo>
                    <a:pt x="59" y="98"/>
                  </a:lnTo>
                  <a:lnTo>
                    <a:pt x="53" y="102"/>
                  </a:lnTo>
                  <a:lnTo>
                    <a:pt x="47" y="107"/>
                  </a:lnTo>
                  <a:lnTo>
                    <a:pt x="43" y="112"/>
                  </a:lnTo>
                  <a:lnTo>
                    <a:pt x="39" y="118"/>
                  </a:lnTo>
                  <a:lnTo>
                    <a:pt x="35" y="124"/>
                  </a:lnTo>
                  <a:lnTo>
                    <a:pt x="32" y="131"/>
                  </a:lnTo>
                  <a:lnTo>
                    <a:pt x="29" y="137"/>
                  </a:lnTo>
                  <a:lnTo>
                    <a:pt x="27" y="145"/>
                  </a:lnTo>
                  <a:lnTo>
                    <a:pt x="25" y="160"/>
                  </a:lnTo>
                  <a:lnTo>
                    <a:pt x="24" y="175"/>
                  </a:lnTo>
                  <a:lnTo>
                    <a:pt x="25" y="191"/>
                  </a:lnTo>
                  <a:lnTo>
                    <a:pt x="27" y="206"/>
                  </a:lnTo>
                  <a:lnTo>
                    <a:pt x="29" y="213"/>
                  </a:lnTo>
                  <a:lnTo>
                    <a:pt x="32" y="220"/>
                  </a:lnTo>
                  <a:lnTo>
                    <a:pt x="35" y="227"/>
                  </a:lnTo>
                  <a:lnTo>
                    <a:pt x="39" y="233"/>
                  </a:lnTo>
                  <a:lnTo>
                    <a:pt x="43" y="239"/>
                  </a:lnTo>
                  <a:lnTo>
                    <a:pt x="47" y="244"/>
                  </a:lnTo>
                  <a:lnTo>
                    <a:pt x="53" y="249"/>
                  </a:lnTo>
                  <a:lnTo>
                    <a:pt x="59" y="253"/>
                  </a:lnTo>
                  <a:lnTo>
                    <a:pt x="66" y="256"/>
                  </a:lnTo>
                  <a:lnTo>
                    <a:pt x="72" y="258"/>
                  </a:lnTo>
                  <a:lnTo>
                    <a:pt x="80" y="259"/>
                  </a:lnTo>
                  <a:lnTo>
                    <a:pt x="88" y="260"/>
                  </a:lnTo>
                  <a:close/>
                  <a:moveTo>
                    <a:pt x="182" y="274"/>
                  </a:moveTo>
                  <a:lnTo>
                    <a:pt x="160" y="274"/>
                  </a:lnTo>
                  <a:lnTo>
                    <a:pt x="160" y="237"/>
                  </a:lnTo>
                  <a:lnTo>
                    <a:pt x="160" y="237"/>
                  </a:lnTo>
                  <a:lnTo>
                    <a:pt x="154" y="246"/>
                  </a:lnTo>
                  <a:lnTo>
                    <a:pt x="148" y="255"/>
                  </a:lnTo>
                  <a:lnTo>
                    <a:pt x="140" y="263"/>
                  </a:lnTo>
                  <a:lnTo>
                    <a:pt x="131" y="268"/>
                  </a:lnTo>
                  <a:lnTo>
                    <a:pt x="121" y="273"/>
                  </a:lnTo>
                  <a:lnTo>
                    <a:pt x="110" y="278"/>
                  </a:lnTo>
                  <a:lnTo>
                    <a:pt x="99" y="280"/>
                  </a:lnTo>
                  <a:lnTo>
                    <a:pt x="88" y="280"/>
                  </a:lnTo>
                  <a:lnTo>
                    <a:pt x="78" y="280"/>
                  </a:lnTo>
                  <a:lnTo>
                    <a:pt x="68" y="278"/>
                  </a:lnTo>
                  <a:lnTo>
                    <a:pt x="58" y="276"/>
                  </a:lnTo>
                  <a:lnTo>
                    <a:pt x="50" y="272"/>
                  </a:lnTo>
                  <a:lnTo>
                    <a:pt x="41" y="268"/>
                  </a:lnTo>
                  <a:lnTo>
                    <a:pt x="34" y="263"/>
                  </a:lnTo>
                  <a:lnTo>
                    <a:pt x="27" y="256"/>
                  </a:lnTo>
                  <a:lnTo>
                    <a:pt x="21" y="250"/>
                  </a:lnTo>
                  <a:lnTo>
                    <a:pt x="16" y="242"/>
                  </a:lnTo>
                  <a:lnTo>
                    <a:pt x="12" y="233"/>
                  </a:lnTo>
                  <a:lnTo>
                    <a:pt x="8" y="225"/>
                  </a:lnTo>
                  <a:lnTo>
                    <a:pt x="5" y="216"/>
                  </a:lnTo>
                  <a:lnTo>
                    <a:pt x="2" y="206"/>
                  </a:lnTo>
                  <a:lnTo>
                    <a:pt x="1" y="197"/>
                  </a:lnTo>
                  <a:lnTo>
                    <a:pt x="0" y="186"/>
                  </a:lnTo>
                  <a:lnTo>
                    <a:pt x="0" y="175"/>
                  </a:lnTo>
                  <a:lnTo>
                    <a:pt x="0" y="165"/>
                  </a:lnTo>
                  <a:lnTo>
                    <a:pt x="1" y="155"/>
                  </a:lnTo>
                  <a:lnTo>
                    <a:pt x="2" y="145"/>
                  </a:lnTo>
                  <a:lnTo>
                    <a:pt x="5" y="135"/>
                  </a:lnTo>
                  <a:lnTo>
                    <a:pt x="8" y="127"/>
                  </a:lnTo>
                  <a:lnTo>
                    <a:pt x="12" y="118"/>
                  </a:lnTo>
                  <a:lnTo>
                    <a:pt x="16" y="109"/>
                  </a:lnTo>
                  <a:lnTo>
                    <a:pt x="21" y="102"/>
                  </a:lnTo>
                  <a:lnTo>
                    <a:pt x="27" y="95"/>
                  </a:lnTo>
                  <a:lnTo>
                    <a:pt x="34" y="89"/>
                  </a:lnTo>
                  <a:lnTo>
                    <a:pt x="41" y="83"/>
                  </a:lnTo>
                  <a:lnTo>
                    <a:pt x="50" y="79"/>
                  </a:lnTo>
                  <a:lnTo>
                    <a:pt x="58" y="76"/>
                  </a:lnTo>
                  <a:lnTo>
                    <a:pt x="68" y="73"/>
                  </a:lnTo>
                  <a:lnTo>
                    <a:pt x="78" y="71"/>
                  </a:lnTo>
                  <a:lnTo>
                    <a:pt x="88" y="70"/>
                  </a:lnTo>
                  <a:lnTo>
                    <a:pt x="99" y="71"/>
                  </a:lnTo>
                  <a:lnTo>
                    <a:pt x="110" y="74"/>
                  </a:lnTo>
                  <a:lnTo>
                    <a:pt x="121" y="77"/>
                  </a:lnTo>
                  <a:lnTo>
                    <a:pt x="131" y="81"/>
                  </a:lnTo>
                  <a:lnTo>
                    <a:pt x="139" y="88"/>
                  </a:lnTo>
                  <a:lnTo>
                    <a:pt x="147" y="95"/>
                  </a:lnTo>
                  <a:lnTo>
                    <a:pt x="153" y="104"/>
                  </a:lnTo>
                  <a:lnTo>
                    <a:pt x="158" y="114"/>
                  </a:lnTo>
                  <a:lnTo>
                    <a:pt x="159" y="114"/>
                  </a:lnTo>
                  <a:lnTo>
                    <a:pt x="159" y="0"/>
                  </a:lnTo>
                  <a:lnTo>
                    <a:pt x="182" y="0"/>
                  </a:lnTo>
                  <a:lnTo>
                    <a:pt x="182" y="274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7" name="Freeform 98"/>
            <p:cNvSpPr>
              <a:spLocks noEditPoints="1"/>
            </p:cNvSpPr>
            <p:nvPr userDrawn="1"/>
          </p:nvSpPr>
          <p:spPr bwMode="auto">
            <a:xfrm>
              <a:off x="4482" y="3814"/>
              <a:ext cx="72" cy="91"/>
            </a:xfrm>
            <a:custGeom>
              <a:avLst/>
              <a:gdLst/>
              <a:ahLst/>
              <a:cxnLst>
                <a:cxn ang="0">
                  <a:pos x="123" y="131"/>
                </a:cxn>
                <a:cxn ang="0">
                  <a:pos x="146" y="127"/>
                </a:cxn>
                <a:cxn ang="0">
                  <a:pos x="165" y="117"/>
                </a:cxn>
                <a:cxn ang="0">
                  <a:pos x="173" y="108"/>
                </a:cxn>
                <a:cxn ang="0">
                  <a:pos x="178" y="100"/>
                </a:cxn>
                <a:cxn ang="0">
                  <a:pos x="182" y="89"/>
                </a:cxn>
                <a:cxn ang="0">
                  <a:pos x="183" y="77"/>
                </a:cxn>
                <a:cxn ang="0">
                  <a:pos x="179" y="54"/>
                </a:cxn>
                <a:cxn ang="0">
                  <a:pos x="174" y="44"/>
                </a:cxn>
                <a:cxn ang="0">
                  <a:pos x="169" y="37"/>
                </a:cxn>
                <a:cxn ang="0">
                  <a:pos x="160" y="30"/>
                </a:cxn>
                <a:cxn ang="0">
                  <a:pos x="149" y="26"/>
                </a:cxn>
                <a:cxn ang="0">
                  <a:pos x="123" y="23"/>
                </a:cxn>
                <a:cxn ang="0">
                  <a:pos x="26" y="131"/>
                </a:cxn>
                <a:cxn ang="0">
                  <a:pos x="125" y="0"/>
                </a:cxn>
                <a:cxn ang="0">
                  <a:pos x="142" y="1"/>
                </a:cxn>
                <a:cxn ang="0">
                  <a:pos x="158" y="4"/>
                </a:cxn>
                <a:cxn ang="0">
                  <a:pos x="172" y="10"/>
                </a:cxn>
                <a:cxn ang="0">
                  <a:pos x="184" y="17"/>
                </a:cxn>
                <a:cxn ang="0">
                  <a:pos x="195" y="27"/>
                </a:cxn>
                <a:cxn ang="0">
                  <a:pos x="202" y="39"/>
                </a:cxn>
                <a:cxn ang="0">
                  <a:pos x="207" y="54"/>
                </a:cxn>
                <a:cxn ang="0">
                  <a:pos x="209" y="71"/>
                </a:cxn>
                <a:cxn ang="0">
                  <a:pos x="205" y="96"/>
                </a:cxn>
                <a:cxn ang="0">
                  <a:pos x="196" y="117"/>
                </a:cxn>
                <a:cxn ang="0">
                  <a:pos x="188" y="125"/>
                </a:cxn>
                <a:cxn ang="0">
                  <a:pos x="178" y="133"/>
                </a:cxn>
                <a:cxn ang="0">
                  <a:pos x="168" y="138"/>
                </a:cxn>
                <a:cxn ang="0">
                  <a:pos x="156" y="142"/>
                </a:cxn>
                <a:cxn ang="0">
                  <a:pos x="162" y="144"/>
                </a:cxn>
                <a:cxn ang="0">
                  <a:pos x="173" y="147"/>
                </a:cxn>
                <a:cxn ang="0">
                  <a:pos x="183" y="152"/>
                </a:cxn>
                <a:cxn ang="0">
                  <a:pos x="189" y="159"/>
                </a:cxn>
                <a:cxn ang="0">
                  <a:pos x="197" y="172"/>
                </a:cxn>
                <a:cxn ang="0">
                  <a:pos x="202" y="192"/>
                </a:cxn>
                <a:cxn ang="0">
                  <a:pos x="204" y="222"/>
                </a:cxn>
                <a:cxn ang="0">
                  <a:pos x="207" y="252"/>
                </a:cxn>
                <a:cxn ang="0">
                  <a:pos x="213" y="269"/>
                </a:cxn>
                <a:cxn ang="0">
                  <a:pos x="187" y="274"/>
                </a:cxn>
                <a:cxn ang="0">
                  <a:pos x="182" y="254"/>
                </a:cxn>
                <a:cxn ang="0">
                  <a:pos x="180" y="232"/>
                </a:cxn>
                <a:cxn ang="0">
                  <a:pos x="177" y="203"/>
                </a:cxn>
                <a:cxn ang="0">
                  <a:pos x="171" y="177"/>
                </a:cxn>
                <a:cxn ang="0">
                  <a:pos x="163" y="166"/>
                </a:cxn>
                <a:cxn ang="0">
                  <a:pos x="155" y="159"/>
                </a:cxn>
                <a:cxn ang="0">
                  <a:pos x="142" y="155"/>
                </a:cxn>
                <a:cxn ang="0">
                  <a:pos x="125" y="152"/>
                </a:cxn>
                <a:cxn ang="0">
                  <a:pos x="26" y="274"/>
                </a:cxn>
                <a:cxn ang="0">
                  <a:pos x="0" y="0"/>
                </a:cxn>
              </a:cxnLst>
              <a:rect l="0" t="0" r="r" b="b"/>
              <a:pathLst>
                <a:path w="216" h="274">
                  <a:moveTo>
                    <a:pt x="26" y="131"/>
                  </a:moveTo>
                  <a:lnTo>
                    <a:pt x="123" y="131"/>
                  </a:lnTo>
                  <a:lnTo>
                    <a:pt x="135" y="130"/>
                  </a:lnTo>
                  <a:lnTo>
                    <a:pt x="146" y="127"/>
                  </a:lnTo>
                  <a:lnTo>
                    <a:pt x="157" y="122"/>
                  </a:lnTo>
                  <a:lnTo>
                    <a:pt x="165" y="117"/>
                  </a:lnTo>
                  <a:lnTo>
                    <a:pt x="169" y="112"/>
                  </a:lnTo>
                  <a:lnTo>
                    <a:pt x="173" y="108"/>
                  </a:lnTo>
                  <a:lnTo>
                    <a:pt x="175" y="104"/>
                  </a:lnTo>
                  <a:lnTo>
                    <a:pt x="178" y="100"/>
                  </a:lnTo>
                  <a:lnTo>
                    <a:pt x="180" y="94"/>
                  </a:lnTo>
                  <a:lnTo>
                    <a:pt x="182" y="89"/>
                  </a:lnTo>
                  <a:lnTo>
                    <a:pt x="183" y="83"/>
                  </a:lnTo>
                  <a:lnTo>
                    <a:pt x="183" y="77"/>
                  </a:lnTo>
                  <a:lnTo>
                    <a:pt x="182" y="65"/>
                  </a:lnTo>
                  <a:lnTo>
                    <a:pt x="179" y="54"/>
                  </a:lnTo>
                  <a:lnTo>
                    <a:pt x="177" y="50"/>
                  </a:lnTo>
                  <a:lnTo>
                    <a:pt x="174" y="44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4" y="34"/>
                  </a:lnTo>
                  <a:lnTo>
                    <a:pt x="160" y="30"/>
                  </a:lnTo>
                  <a:lnTo>
                    <a:pt x="155" y="28"/>
                  </a:lnTo>
                  <a:lnTo>
                    <a:pt x="149" y="26"/>
                  </a:lnTo>
                  <a:lnTo>
                    <a:pt x="137" y="24"/>
                  </a:lnTo>
                  <a:lnTo>
                    <a:pt x="123" y="23"/>
                  </a:lnTo>
                  <a:lnTo>
                    <a:pt x="26" y="23"/>
                  </a:lnTo>
                  <a:lnTo>
                    <a:pt x="26" y="131"/>
                  </a:lnTo>
                  <a:close/>
                  <a:moveTo>
                    <a:pt x="0" y="0"/>
                  </a:moveTo>
                  <a:lnTo>
                    <a:pt x="125" y="0"/>
                  </a:lnTo>
                  <a:lnTo>
                    <a:pt x="134" y="0"/>
                  </a:lnTo>
                  <a:lnTo>
                    <a:pt x="142" y="1"/>
                  </a:lnTo>
                  <a:lnTo>
                    <a:pt x="150" y="2"/>
                  </a:lnTo>
                  <a:lnTo>
                    <a:pt x="158" y="4"/>
                  </a:lnTo>
                  <a:lnTo>
                    <a:pt x="165" y="7"/>
                  </a:lnTo>
                  <a:lnTo>
                    <a:pt x="172" y="10"/>
                  </a:lnTo>
                  <a:lnTo>
                    <a:pt x="178" y="13"/>
                  </a:lnTo>
                  <a:lnTo>
                    <a:pt x="184" y="17"/>
                  </a:lnTo>
                  <a:lnTo>
                    <a:pt x="189" y="22"/>
                  </a:lnTo>
                  <a:lnTo>
                    <a:pt x="195" y="27"/>
                  </a:lnTo>
                  <a:lnTo>
                    <a:pt x="199" y="34"/>
                  </a:lnTo>
                  <a:lnTo>
                    <a:pt x="202" y="39"/>
                  </a:lnTo>
                  <a:lnTo>
                    <a:pt x="205" y="47"/>
                  </a:lnTo>
                  <a:lnTo>
                    <a:pt x="207" y="54"/>
                  </a:lnTo>
                  <a:lnTo>
                    <a:pt x="209" y="63"/>
                  </a:lnTo>
                  <a:lnTo>
                    <a:pt x="209" y="71"/>
                  </a:lnTo>
                  <a:lnTo>
                    <a:pt x="209" y="84"/>
                  </a:lnTo>
                  <a:lnTo>
                    <a:pt x="205" y="96"/>
                  </a:lnTo>
                  <a:lnTo>
                    <a:pt x="201" y="107"/>
                  </a:lnTo>
                  <a:lnTo>
                    <a:pt x="196" y="117"/>
                  </a:lnTo>
                  <a:lnTo>
                    <a:pt x="192" y="121"/>
                  </a:lnTo>
                  <a:lnTo>
                    <a:pt x="188" y="125"/>
                  </a:lnTo>
                  <a:lnTo>
                    <a:pt x="184" y="130"/>
                  </a:lnTo>
                  <a:lnTo>
                    <a:pt x="178" y="133"/>
                  </a:lnTo>
                  <a:lnTo>
                    <a:pt x="174" y="135"/>
                  </a:lnTo>
                  <a:lnTo>
                    <a:pt x="168" y="138"/>
                  </a:lnTo>
                  <a:lnTo>
                    <a:pt x="162" y="141"/>
                  </a:lnTo>
                  <a:lnTo>
                    <a:pt x="156" y="142"/>
                  </a:lnTo>
                  <a:lnTo>
                    <a:pt x="156" y="143"/>
                  </a:lnTo>
                  <a:lnTo>
                    <a:pt x="162" y="144"/>
                  </a:lnTo>
                  <a:lnTo>
                    <a:pt x="168" y="145"/>
                  </a:lnTo>
                  <a:lnTo>
                    <a:pt x="173" y="147"/>
                  </a:lnTo>
                  <a:lnTo>
                    <a:pt x="178" y="149"/>
                  </a:lnTo>
                  <a:lnTo>
                    <a:pt x="183" y="152"/>
                  </a:lnTo>
                  <a:lnTo>
                    <a:pt x="186" y="156"/>
                  </a:lnTo>
                  <a:lnTo>
                    <a:pt x="189" y="159"/>
                  </a:lnTo>
                  <a:lnTo>
                    <a:pt x="192" y="163"/>
                  </a:lnTo>
                  <a:lnTo>
                    <a:pt x="197" y="172"/>
                  </a:lnTo>
                  <a:lnTo>
                    <a:pt x="200" y="182"/>
                  </a:lnTo>
                  <a:lnTo>
                    <a:pt x="202" y="192"/>
                  </a:lnTo>
                  <a:lnTo>
                    <a:pt x="203" y="204"/>
                  </a:lnTo>
                  <a:lnTo>
                    <a:pt x="204" y="222"/>
                  </a:lnTo>
                  <a:lnTo>
                    <a:pt x="206" y="241"/>
                  </a:lnTo>
                  <a:lnTo>
                    <a:pt x="207" y="252"/>
                  </a:lnTo>
                  <a:lnTo>
                    <a:pt x="210" y="260"/>
                  </a:lnTo>
                  <a:lnTo>
                    <a:pt x="213" y="269"/>
                  </a:lnTo>
                  <a:lnTo>
                    <a:pt x="216" y="274"/>
                  </a:lnTo>
                  <a:lnTo>
                    <a:pt x="187" y="274"/>
                  </a:lnTo>
                  <a:lnTo>
                    <a:pt x="184" y="265"/>
                  </a:lnTo>
                  <a:lnTo>
                    <a:pt x="182" y="254"/>
                  </a:lnTo>
                  <a:lnTo>
                    <a:pt x="180" y="242"/>
                  </a:lnTo>
                  <a:lnTo>
                    <a:pt x="180" y="232"/>
                  </a:lnTo>
                  <a:lnTo>
                    <a:pt x="179" y="217"/>
                  </a:lnTo>
                  <a:lnTo>
                    <a:pt x="177" y="203"/>
                  </a:lnTo>
                  <a:lnTo>
                    <a:pt x="175" y="189"/>
                  </a:lnTo>
                  <a:lnTo>
                    <a:pt x="171" y="177"/>
                  </a:lnTo>
                  <a:lnTo>
                    <a:pt x="168" y="172"/>
                  </a:lnTo>
                  <a:lnTo>
                    <a:pt x="163" y="166"/>
                  </a:lnTo>
                  <a:lnTo>
                    <a:pt x="159" y="162"/>
                  </a:lnTo>
                  <a:lnTo>
                    <a:pt x="155" y="159"/>
                  </a:lnTo>
                  <a:lnTo>
                    <a:pt x="148" y="156"/>
                  </a:lnTo>
                  <a:lnTo>
                    <a:pt x="142" y="155"/>
                  </a:lnTo>
                  <a:lnTo>
                    <a:pt x="134" y="152"/>
                  </a:lnTo>
                  <a:lnTo>
                    <a:pt x="125" y="152"/>
                  </a:lnTo>
                  <a:lnTo>
                    <a:pt x="26" y="152"/>
                  </a:lnTo>
                  <a:lnTo>
                    <a:pt x="26" y="274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8" name="Freeform 99"/>
            <p:cNvSpPr>
              <a:spLocks noEditPoints="1"/>
            </p:cNvSpPr>
            <p:nvPr userDrawn="1"/>
          </p:nvSpPr>
          <p:spPr bwMode="auto">
            <a:xfrm>
              <a:off x="4562" y="3837"/>
              <a:ext cx="59" cy="70"/>
            </a:xfrm>
            <a:custGeom>
              <a:avLst/>
              <a:gdLst/>
              <a:ahLst/>
              <a:cxnLst>
                <a:cxn ang="0">
                  <a:pos x="151" y="78"/>
                </a:cxn>
                <a:cxn ang="0">
                  <a:pos x="146" y="59"/>
                </a:cxn>
                <a:cxn ang="0">
                  <a:pos x="139" y="48"/>
                </a:cxn>
                <a:cxn ang="0">
                  <a:pos x="132" y="38"/>
                </a:cxn>
                <a:cxn ang="0">
                  <a:pos x="122" y="30"/>
                </a:cxn>
                <a:cxn ang="0">
                  <a:pos x="110" y="24"/>
                </a:cxn>
                <a:cxn ang="0">
                  <a:pos x="97" y="21"/>
                </a:cxn>
                <a:cxn ang="0">
                  <a:pos x="83" y="21"/>
                </a:cxn>
                <a:cxn ang="0">
                  <a:pos x="69" y="24"/>
                </a:cxn>
                <a:cxn ang="0">
                  <a:pos x="58" y="30"/>
                </a:cxn>
                <a:cxn ang="0">
                  <a:pos x="49" y="38"/>
                </a:cxn>
                <a:cxn ang="0">
                  <a:pos x="37" y="53"/>
                </a:cxn>
                <a:cxn ang="0">
                  <a:pos x="27" y="78"/>
                </a:cxn>
                <a:cxn ang="0">
                  <a:pos x="153" y="92"/>
                </a:cxn>
                <a:cxn ang="0">
                  <a:pos x="26" y="126"/>
                </a:cxn>
                <a:cxn ang="0">
                  <a:pos x="30" y="146"/>
                </a:cxn>
                <a:cxn ang="0">
                  <a:pos x="37" y="158"/>
                </a:cxn>
                <a:cxn ang="0">
                  <a:pos x="44" y="170"/>
                </a:cxn>
                <a:cxn ang="0">
                  <a:pos x="54" y="179"/>
                </a:cxn>
                <a:cxn ang="0">
                  <a:pos x="67" y="186"/>
                </a:cxn>
                <a:cxn ang="0">
                  <a:pos x="82" y="189"/>
                </a:cxn>
                <a:cxn ang="0">
                  <a:pos x="103" y="189"/>
                </a:cxn>
                <a:cxn ang="0">
                  <a:pos x="123" y="182"/>
                </a:cxn>
                <a:cxn ang="0">
                  <a:pos x="138" y="169"/>
                </a:cxn>
                <a:cxn ang="0">
                  <a:pos x="149" y="150"/>
                </a:cxn>
                <a:cxn ang="0">
                  <a:pos x="176" y="140"/>
                </a:cxn>
                <a:cxn ang="0">
                  <a:pos x="165" y="170"/>
                </a:cxn>
                <a:cxn ang="0">
                  <a:pos x="158" y="182"/>
                </a:cxn>
                <a:cxn ang="0">
                  <a:pos x="148" y="192"/>
                </a:cxn>
                <a:cxn ang="0">
                  <a:pos x="137" y="200"/>
                </a:cxn>
                <a:cxn ang="0">
                  <a:pos x="123" y="206"/>
                </a:cxn>
                <a:cxn ang="0">
                  <a:pos x="108" y="209"/>
                </a:cxn>
                <a:cxn ang="0">
                  <a:pos x="90" y="210"/>
                </a:cxn>
                <a:cxn ang="0">
                  <a:pos x="68" y="208"/>
                </a:cxn>
                <a:cxn ang="0">
                  <a:pos x="50" y="202"/>
                </a:cxn>
                <a:cxn ang="0">
                  <a:pos x="33" y="193"/>
                </a:cxn>
                <a:cxn ang="0">
                  <a:pos x="22" y="180"/>
                </a:cxn>
                <a:cxn ang="0">
                  <a:pos x="12" y="163"/>
                </a:cxn>
                <a:cxn ang="0">
                  <a:pos x="5" y="146"/>
                </a:cxn>
                <a:cxn ang="0">
                  <a:pos x="2" y="127"/>
                </a:cxn>
                <a:cxn ang="0">
                  <a:pos x="0" y="105"/>
                </a:cxn>
                <a:cxn ang="0">
                  <a:pos x="2" y="86"/>
                </a:cxn>
                <a:cxn ang="0">
                  <a:pos x="5" y="67"/>
                </a:cxn>
                <a:cxn ang="0">
                  <a:pos x="12" y="49"/>
                </a:cxn>
                <a:cxn ang="0">
                  <a:pos x="22" y="34"/>
                </a:cxn>
                <a:cxn ang="0">
                  <a:pos x="33" y="20"/>
                </a:cxn>
                <a:cxn ang="0">
                  <a:pos x="50" y="10"/>
                </a:cxn>
                <a:cxn ang="0">
                  <a:pos x="68" y="3"/>
                </a:cxn>
                <a:cxn ang="0">
                  <a:pos x="90" y="0"/>
                </a:cxn>
                <a:cxn ang="0">
                  <a:pos x="112" y="3"/>
                </a:cxn>
                <a:cxn ang="0">
                  <a:pos x="131" y="10"/>
                </a:cxn>
                <a:cxn ang="0">
                  <a:pos x="146" y="21"/>
                </a:cxn>
                <a:cxn ang="0">
                  <a:pos x="159" y="35"/>
                </a:cxn>
                <a:cxn ang="0">
                  <a:pos x="167" y="52"/>
                </a:cxn>
                <a:cxn ang="0">
                  <a:pos x="174" y="71"/>
                </a:cxn>
                <a:cxn ang="0">
                  <a:pos x="177" y="91"/>
                </a:cxn>
                <a:cxn ang="0">
                  <a:pos x="177" y="112"/>
                </a:cxn>
              </a:cxnLst>
              <a:rect l="0" t="0" r="r" b="b"/>
              <a:pathLst>
                <a:path w="177" h="210">
                  <a:moveTo>
                    <a:pt x="153" y="92"/>
                  </a:moveTo>
                  <a:lnTo>
                    <a:pt x="151" y="78"/>
                  </a:lnTo>
                  <a:lnTo>
                    <a:pt x="148" y="65"/>
                  </a:lnTo>
                  <a:lnTo>
                    <a:pt x="146" y="59"/>
                  </a:lnTo>
                  <a:lnTo>
                    <a:pt x="143" y="53"/>
                  </a:lnTo>
                  <a:lnTo>
                    <a:pt x="139" y="48"/>
                  </a:lnTo>
                  <a:lnTo>
                    <a:pt x="136" y="42"/>
                  </a:lnTo>
                  <a:lnTo>
                    <a:pt x="132" y="38"/>
                  </a:lnTo>
                  <a:lnTo>
                    <a:pt x="126" y="34"/>
                  </a:lnTo>
                  <a:lnTo>
                    <a:pt x="122" y="30"/>
                  </a:lnTo>
                  <a:lnTo>
                    <a:pt x="117" y="27"/>
                  </a:lnTo>
                  <a:lnTo>
                    <a:pt x="110" y="24"/>
                  </a:lnTo>
                  <a:lnTo>
                    <a:pt x="104" y="22"/>
                  </a:lnTo>
                  <a:lnTo>
                    <a:pt x="97" y="21"/>
                  </a:lnTo>
                  <a:lnTo>
                    <a:pt x="90" y="21"/>
                  </a:lnTo>
                  <a:lnTo>
                    <a:pt x="83" y="21"/>
                  </a:lnTo>
                  <a:lnTo>
                    <a:pt x="76" y="22"/>
                  </a:lnTo>
                  <a:lnTo>
                    <a:pt x="69" y="24"/>
                  </a:lnTo>
                  <a:lnTo>
                    <a:pt x="64" y="27"/>
                  </a:lnTo>
                  <a:lnTo>
                    <a:pt x="58" y="30"/>
                  </a:lnTo>
                  <a:lnTo>
                    <a:pt x="53" y="34"/>
                  </a:lnTo>
                  <a:lnTo>
                    <a:pt x="49" y="38"/>
                  </a:lnTo>
                  <a:lnTo>
                    <a:pt x="44" y="42"/>
                  </a:lnTo>
                  <a:lnTo>
                    <a:pt x="37" y="53"/>
                  </a:lnTo>
                  <a:lnTo>
                    <a:pt x="31" y="65"/>
                  </a:lnTo>
                  <a:lnTo>
                    <a:pt x="27" y="78"/>
                  </a:lnTo>
                  <a:lnTo>
                    <a:pt x="25" y="92"/>
                  </a:lnTo>
                  <a:lnTo>
                    <a:pt x="153" y="92"/>
                  </a:lnTo>
                  <a:close/>
                  <a:moveTo>
                    <a:pt x="25" y="112"/>
                  </a:moveTo>
                  <a:lnTo>
                    <a:pt x="26" y="126"/>
                  </a:lnTo>
                  <a:lnTo>
                    <a:pt x="28" y="139"/>
                  </a:lnTo>
                  <a:lnTo>
                    <a:pt x="30" y="146"/>
                  </a:lnTo>
                  <a:lnTo>
                    <a:pt x="33" y="153"/>
                  </a:lnTo>
                  <a:lnTo>
                    <a:pt x="37" y="158"/>
                  </a:lnTo>
                  <a:lnTo>
                    <a:pt x="40" y="165"/>
                  </a:lnTo>
                  <a:lnTo>
                    <a:pt x="44" y="170"/>
                  </a:lnTo>
                  <a:lnTo>
                    <a:pt x="49" y="174"/>
                  </a:lnTo>
                  <a:lnTo>
                    <a:pt x="54" y="179"/>
                  </a:lnTo>
                  <a:lnTo>
                    <a:pt x="60" y="183"/>
                  </a:lnTo>
                  <a:lnTo>
                    <a:pt x="67" y="186"/>
                  </a:lnTo>
                  <a:lnTo>
                    <a:pt x="75" y="188"/>
                  </a:lnTo>
                  <a:lnTo>
                    <a:pt x="82" y="189"/>
                  </a:lnTo>
                  <a:lnTo>
                    <a:pt x="90" y="190"/>
                  </a:lnTo>
                  <a:lnTo>
                    <a:pt x="103" y="189"/>
                  </a:lnTo>
                  <a:lnTo>
                    <a:pt x="113" y="186"/>
                  </a:lnTo>
                  <a:lnTo>
                    <a:pt x="123" y="182"/>
                  </a:lnTo>
                  <a:lnTo>
                    <a:pt x="132" y="176"/>
                  </a:lnTo>
                  <a:lnTo>
                    <a:pt x="138" y="169"/>
                  </a:lnTo>
                  <a:lnTo>
                    <a:pt x="145" y="160"/>
                  </a:lnTo>
                  <a:lnTo>
                    <a:pt x="149" y="150"/>
                  </a:lnTo>
                  <a:lnTo>
                    <a:pt x="152" y="140"/>
                  </a:lnTo>
                  <a:lnTo>
                    <a:pt x="176" y="140"/>
                  </a:lnTo>
                  <a:lnTo>
                    <a:pt x="172" y="155"/>
                  </a:lnTo>
                  <a:lnTo>
                    <a:pt x="165" y="170"/>
                  </a:lnTo>
                  <a:lnTo>
                    <a:pt x="162" y="175"/>
                  </a:lnTo>
                  <a:lnTo>
                    <a:pt x="158" y="182"/>
                  </a:lnTo>
                  <a:lnTo>
                    <a:pt x="153" y="187"/>
                  </a:lnTo>
                  <a:lnTo>
                    <a:pt x="148" y="192"/>
                  </a:lnTo>
                  <a:lnTo>
                    <a:pt x="143" y="196"/>
                  </a:lnTo>
                  <a:lnTo>
                    <a:pt x="137" y="200"/>
                  </a:lnTo>
                  <a:lnTo>
                    <a:pt x="131" y="203"/>
                  </a:lnTo>
                  <a:lnTo>
                    <a:pt x="123" y="206"/>
                  </a:lnTo>
                  <a:lnTo>
                    <a:pt x="116" y="208"/>
                  </a:lnTo>
                  <a:lnTo>
                    <a:pt x="108" y="209"/>
                  </a:lnTo>
                  <a:lnTo>
                    <a:pt x="99" y="210"/>
                  </a:lnTo>
                  <a:lnTo>
                    <a:pt x="90" y="210"/>
                  </a:lnTo>
                  <a:lnTo>
                    <a:pt x="79" y="210"/>
                  </a:lnTo>
                  <a:lnTo>
                    <a:pt x="68" y="208"/>
                  </a:lnTo>
                  <a:lnTo>
                    <a:pt x="58" y="206"/>
                  </a:lnTo>
                  <a:lnTo>
                    <a:pt x="50" y="202"/>
                  </a:lnTo>
                  <a:lnTo>
                    <a:pt x="41" y="198"/>
                  </a:lnTo>
                  <a:lnTo>
                    <a:pt x="33" y="193"/>
                  </a:lnTo>
                  <a:lnTo>
                    <a:pt x="27" y="186"/>
                  </a:lnTo>
                  <a:lnTo>
                    <a:pt x="22" y="180"/>
                  </a:lnTo>
                  <a:lnTo>
                    <a:pt x="16" y="172"/>
                  </a:lnTo>
                  <a:lnTo>
                    <a:pt x="12" y="163"/>
                  </a:lnTo>
                  <a:lnTo>
                    <a:pt x="9" y="155"/>
                  </a:lnTo>
                  <a:lnTo>
                    <a:pt x="5" y="146"/>
                  </a:lnTo>
                  <a:lnTo>
                    <a:pt x="3" y="136"/>
                  </a:lnTo>
                  <a:lnTo>
                    <a:pt x="2" y="127"/>
                  </a:lnTo>
                  <a:lnTo>
                    <a:pt x="1" y="116"/>
                  </a:lnTo>
                  <a:lnTo>
                    <a:pt x="0" y="105"/>
                  </a:lnTo>
                  <a:lnTo>
                    <a:pt x="1" y="95"/>
                  </a:lnTo>
                  <a:lnTo>
                    <a:pt x="2" y="86"/>
                  </a:lnTo>
                  <a:lnTo>
                    <a:pt x="3" y="76"/>
                  </a:lnTo>
                  <a:lnTo>
                    <a:pt x="5" y="67"/>
                  </a:lnTo>
                  <a:lnTo>
                    <a:pt x="9" y="58"/>
                  </a:lnTo>
                  <a:lnTo>
                    <a:pt x="12" y="49"/>
                  </a:lnTo>
                  <a:lnTo>
                    <a:pt x="16" y="41"/>
                  </a:lnTo>
                  <a:lnTo>
                    <a:pt x="22" y="34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1" y="14"/>
                  </a:lnTo>
                  <a:lnTo>
                    <a:pt x="50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1"/>
                  </a:lnTo>
                  <a:lnTo>
                    <a:pt x="90" y="0"/>
                  </a:lnTo>
                  <a:lnTo>
                    <a:pt x="102" y="1"/>
                  </a:lnTo>
                  <a:lnTo>
                    <a:pt x="112" y="3"/>
                  </a:lnTo>
                  <a:lnTo>
                    <a:pt x="122" y="6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6" y="21"/>
                  </a:lnTo>
                  <a:lnTo>
                    <a:pt x="152" y="27"/>
                  </a:lnTo>
                  <a:lnTo>
                    <a:pt x="159" y="35"/>
                  </a:lnTo>
                  <a:lnTo>
                    <a:pt x="163" y="44"/>
                  </a:lnTo>
                  <a:lnTo>
                    <a:pt x="167" y="52"/>
                  </a:lnTo>
                  <a:lnTo>
                    <a:pt x="171" y="62"/>
                  </a:lnTo>
                  <a:lnTo>
                    <a:pt x="174" y="71"/>
                  </a:lnTo>
                  <a:lnTo>
                    <a:pt x="175" y="81"/>
                  </a:lnTo>
                  <a:lnTo>
                    <a:pt x="177" y="91"/>
                  </a:lnTo>
                  <a:lnTo>
                    <a:pt x="177" y="102"/>
                  </a:lnTo>
                  <a:lnTo>
                    <a:pt x="177" y="112"/>
                  </a:lnTo>
                  <a:lnTo>
                    <a:pt x="25" y="112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9" name="Freeform 100"/>
            <p:cNvSpPr>
              <a:spLocks noEditPoints="1"/>
            </p:cNvSpPr>
            <p:nvPr userDrawn="1"/>
          </p:nvSpPr>
          <p:spPr bwMode="auto">
            <a:xfrm>
              <a:off x="4632" y="3837"/>
              <a:ext cx="61" cy="93"/>
            </a:xfrm>
            <a:custGeom>
              <a:avLst/>
              <a:gdLst/>
              <a:ahLst/>
              <a:cxnLst>
                <a:cxn ang="0">
                  <a:pos x="84" y="21"/>
                </a:cxn>
                <a:cxn ang="0">
                  <a:pos x="68" y="25"/>
                </a:cxn>
                <a:cxn ang="0">
                  <a:pos x="54" y="32"/>
                </a:cxn>
                <a:cxn ang="0">
                  <a:pos x="43" y="40"/>
                </a:cxn>
                <a:cxn ang="0">
                  <a:pos x="35" y="52"/>
                </a:cxn>
                <a:cxn ang="0">
                  <a:pos x="30" y="66"/>
                </a:cxn>
                <a:cxn ang="0">
                  <a:pos x="24" y="89"/>
                </a:cxn>
                <a:cxn ang="0">
                  <a:pos x="24" y="121"/>
                </a:cxn>
                <a:cxn ang="0">
                  <a:pos x="30" y="143"/>
                </a:cxn>
                <a:cxn ang="0">
                  <a:pos x="36" y="157"/>
                </a:cxn>
                <a:cxn ang="0">
                  <a:pos x="44" y="169"/>
                </a:cxn>
                <a:cxn ang="0">
                  <a:pos x="55" y="179"/>
                </a:cxn>
                <a:cxn ang="0">
                  <a:pos x="69" y="186"/>
                </a:cxn>
                <a:cxn ang="0">
                  <a:pos x="85" y="189"/>
                </a:cxn>
                <a:cxn ang="0">
                  <a:pos x="102" y="189"/>
                </a:cxn>
                <a:cxn ang="0">
                  <a:pos x="117" y="186"/>
                </a:cxn>
                <a:cxn ang="0">
                  <a:pos x="129" y="179"/>
                </a:cxn>
                <a:cxn ang="0">
                  <a:pos x="139" y="169"/>
                </a:cxn>
                <a:cxn ang="0">
                  <a:pos x="148" y="157"/>
                </a:cxn>
                <a:cxn ang="0">
                  <a:pos x="153" y="143"/>
                </a:cxn>
                <a:cxn ang="0">
                  <a:pos x="158" y="121"/>
                </a:cxn>
                <a:cxn ang="0">
                  <a:pos x="158" y="90"/>
                </a:cxn>
                <a:cxn ang="0">
                  <a:pos x="153" y="67"/>
                </a:cxn>
                <a:cxn ang="0">
                  <a:pos x="148" y="54"/>
                </a:cxn>
                <a:cxn ang="0">
                  <a:pos x="139" y="42"/>
                </a:cxn>
                <a:cxn ang="0">
                  <a:pos x="129" y="33"/>
                </a:cxn>
                <a:cxn ang="0">
                  <a:pos x="117" y="25"/>
                </a:cxn>
                <a:cxn ang="0">
                  <a:pos x="102" y="21"/>
                </a:cxn>
                <a:cxn ang="0">
                  <a:pos x="0" y="6"/>
                </a:cxn>
                <a:cxn ang="0">
                  <a:pos x="22" y="44"/>
                </a:cxn>
                <a:cxn ang="0">
                  <a:pos x="28" y="34"/>
                </a:cxn>
                <a:cxn ang="0">
                  <a:pos x="42" y="19"/>
                </a:cxn>
                <a:cxn ang="0">
                  <a:pos x="60" y="7"/>
                </a:cxn>
                <a:cxn ang="0">
                  <a:pos x="82" y="1"/>
                </a:cxn>
                <a:cxn ang="0">
                  <a:pos x="104" y="1"/>
                </a:cxn>
                <a:cxn ang="0">
                  <a:pos x="125" y="6"/>
                </a:cxn>
                <a:cxn ang="0">
                  <a:pos x="141" y="13"/>
                </a:cxn>
                <a:cxn ang="0">
                  <a:pos x="155" y="25"/>
                </a:cxn>
                <a:cxn ang="0">
                  <a:pos x="166" y="39"/>
                </a:cxn>
                <a:cxn ang="0">
                  <a:pos x="175" y="57"/>
                </a:cxn>
                <a:cxn ang="0">
                  <a:pos x="180" y="75"/>
                </a:cxn>
                <a:cxn ang="0">
                  <a:pos x="182" y="95"/>
                </a:cxn>
                <a:cxn ang="0">
                  <a:pos x="182" y="116"/>
                </a:cxn>
                <a:cxn ang="0">
                  <a:pos x="180" y="136"/>
                </a:cxn>
                <a:cxn ang="0">
                  <a:pos x="175" y="155"/>
                </a:cxn>
                <a:cxn ang="0">
                  <a:pos x="166" y="172"/>
                </a:cxn>
                <a:cxn ang="0">
                  <a:pos x="155" y="186"/>
                </a:cxn>
                <a:cxn ang="0">
                  <a:pos x="141" y="198"/>
                </a:cxn>
                <a:cxn ang="0">
                  <a:pos x="125" y="206"/>
                </a:cxn>
                <a:cxn ang="0">
                  <a:pos x="104" y="210"/>
                </a:cxn>
                <a:cxn ang="0">
                  <a:pos x="83" y="210"/>
                </a:cxn>
                <a:cxn ang="0">
                  <a:pos x="62" y="204"/>
                </a:cxn>
                <a:cxn ang="0">
                  <a:pos x="44" y="194"/>
                </a:cxn>
                <a:cxn ang="0">
                  <a:pos x="30" y="177"/>
                </a:cxn>
                <a:cxn ang="0">
                  <a:pos x="24" y="167"/>
                </a:cxn>
                <a:cxn ang="0">
                  <a:pos x="0" y="278"/>
                </a:cxn>
              </a:cxnLst>
              <a:rect l="0" t="0" r="r" b="b"/>
              <a:pathLst>
                <a:path w="183" h="278">
                  <a:moveTo>
                    <a:pt x="94" y="21"/>
                  </a:moveTo>
                  <a:lnTo>
                    <a:pt x="84" y="21"/>
                  </a:lnTo>
                  <a:lnTo>
                    <a:pt x="75" y="23"/>
                  </a:lnTo>
                  <a:lnTo>
                    <a:pt x="68" y="25"/>
                  </a:lnTo>
                  <a:lnTo>
                    <a:pt x="60" y="27"/>
                  </a:lnTo>
                  <a:lnTo>
                    <a:pt x="54" y="32"/>
                  </a:lnTo>
                  <a:lnTo>
                    <a:pt x="48" y="36"/>
                  </a:lnTo>
                  <a:lnTo>
                    <a:pt x="43" y="40"/>
                  </a:lnTo>
                  <a:lnTo>
                    <a:pt x="38" y="47"/>
                  </a:lnTo>
                  <a:lnTo>
                    <a:pt x="35" y="52"/>
                  </a:lnTo>
                  <a:lnTo>
                    <a:pt x="32" y="59"/>
                  </a:lnTo>
                  <a:lnTo>
                    <a:pt x="30" y="66"/>
                  </a:lnTo>
                  <a:lnTo>
                    <a:pt x="28" y="74"/>
                  </a:lnTo>
                  <a:lnTo>
                    <a:pt x="24" y="89"/>
                  </a:lnTo>
                  <a:lnTo>
                    <a:pt x="24" y="105"/>
                  </a:lnTo>
                  <a:lnTo>
                    <a:pt x="24" y="121"/>
                  </a:lnTo>
                  <a:lnTo>
                    <a:pt x="28" y="136"/>
                  </a:lnTo>
                  <a:lnTo>
                    <a:pt x="30" y="143"/>
                  </a:lnTo>
                  <a:lnTo>
                    <a:pt x="33" y="150"/>
                  </a:lnTo>
                  <a:lnTo>
                    <a:pt x="36" y="157"/>
                  </a:lnTo>
                  <a:lnTo>
                    <a:pt x="39" y="163"/>
                  </a:lnTo>
                  <a:lnTo>
                    <a:pt x="44" y="169"/>
                  </a:lnTo>
                  <a:lnTo>
                    <a:pt x="49" y="174"/>
                  </a:lnTo>
                  <a:lnTo>
                    <a:pt x="55" y="179"/>
                  </a:lnTo>
                  <a:lnTo>
                    <a:pt x="61" y="183"/>
                  </a:lnTo>
                  <a:lnTo>
                    <a:pt x="69" y="186"/>
                  </a:lnTo>
                  <a:lnTo>
                    <a:pt x="76" y="188"/>
                  </a:lnTo>
                  <a:lnTo>
                    <a:pt x="85" y="189"/>
                  </a:lnTo>
                  <a:lnTo>
                    <a:pt x="94" y="190"/>
                  </a:lnTo>
                  <a:lnTo>
                    <a:pt x="102" y="189"/>
                  </a:lnTo>
                  <a:lnTo>
                    <a:pt x="110" y="188"/>
                  </a:lnTo>
                  <a:lnTo>
                    <a:pt x="117" y="186"/>
                  </a:lnTo>
                  <a:lnTo>
                    <a:pt x="124" y="183"/>
                  </a:lnTo>
                  <a:lnTo>
                    <a:pt x="129" y="179"/>
                  </a:lnTo>
                  <a:lnTo>
                    <a:pt x="135" y="174"/>
                  </a:lnTo>
                  <a:lnTo>
                    <a:pt x="139" y="169"/>
                  </a:lnTo>
                  <a:lnTo>
                    <a:pt x="143" y="163"/>
                  </a:lnTo>
                  <a:lnTo>
                    <a:pt x="148" y="157"/>
                  </a:lnTo>
                  <a:lnTo>
                    <a:pt x="151" y="150"/>
                  </a:lnTo>
                  <a:lnTo>
                    <a:pt x="153" y="143"/>
                  </a:lnTo>
                  <a:lnTo>
                    <a:pt x="155" y="136"/>
                  </a:lnTo>
                  <a:lnTo>
                    <a:pt x="158" y="121"/>
                  </a:lnTo>
                  <a:lnTo>
                    <a:pt x="158" y="105"/>
                  </a:lnTo>
                  <a:lnTo>
                    <a:pt x="158" y="90"/>
                  </a:lnTo>
                  <a:lnTo>
                    <a:pt x="155" y="75"/>
                  </a:lnTo>
                  <a:lnTo>
                    <a:pt x="153" y="67"/>
                  </a:lnTo>
                  <a:lnTo>
                    <a:pt x="151" y="61"/>
                  </a:lnTo>
                  <a:lnTo>
                    <a:pt x="148" y="54"/>
                  </a:lnTo>
                  <a:lnTo>
                    <a:pt x="143" y="48"/>
                  </a:lnTo>
                  <a:lnTo>
                    <a:pt x="139" y="42"/>
                  </a:lnTo>
                  <a:lnTo>
                    <a:pt x="135" y="37"/>
                  </a:lnTo>
                  <a:lnTo>
                    <a:pt x="129" y="33"/>
                  </a:lnTo>
                  <a:lnTo>
                    <a:pt x="124" y="28"/>
                  </a:lnTo>
                  <a:lnTo>
                    <a:pt x="117" y="25"/>
                  </a:lnTo>
                  <a:lnTo>
                    <a:pt x="110" y="23"/>
                  </a:lnTo>
                  <a:lnTo>
                    <a:pt x="102" y="21"/>
                  </a:lnTo>
                  <a:lnTo>
                    <a:pt x="94" y="21"/>
                  </a:lnTo>
                  <a:close/>
                  <a:moveTo>
                    <a:pt x="0" y="6"/>
                  </a:moveTo>
                  <a:lnTo>
                    <a:pt x="22" y="6"/>
                  </a:lnTo>
                  <a:lnTo>
                    <a:pt x="22" y="44"/>
                  </a:lnTo>
                  <a:lnTo>
                    <a:pt x="23" y="44"/>
                  </a:lnTo>
                  <a:lnTo>
                    <a:pt x="28" y="34"/>
                  </a:lnTo>
                  <a:lnTo>
                    <a:pt x="34" y="25"/>
                  </a:lnTo>
                  <a:lnTo>
                    <a:pt x="42" y="19"/>
                  </a:lnTo>
                  <a:lnTo>
                    <a:pt x="50" y="12"/>
                  </a:lnTo>
                  <a:lnTo>
                    <a:pt x="60" y="7"/>
                  </a:lnTo>
                  <a:lnTo>
                    <a:pt x="71" y="4"/>
                  </a:lnTo>
                  <a:lnTo>
                    <a:pt x="82" y="1"/>
                  </a:lnTo>
                  <a:lnTo>
                    <a:pt x="94" y="0"/>
                  </a:lnTo>
                  <a:lnTo>
                    <a:pt x="104" y="1"/>
                  </a:lnTo>
                  <a:lnTo>
                    <a:pt x="115" y="3"/>
                  </a:lnTo>
                  <a:lnTo>
                    <a:pt x="125" y="6"/>
                  </a:lnTo>
                  <a:lnTo>
                    <a:pt x="133" y="9"/>
                  </a:lnTo>
                  <a:lnTo>
                    <a:pt x="141" y="13"/>
                  </a:lnTo>
                  <a:lnTo>
                    <a:pt x="149" y="19"/>
                  </a:lnTo>
                  <a:lnTo>
                    <a:pt x="155" y="25"/>
                  </a:lnTo>
                  <a:lnTo>
                    <a:pt x="160" y="32"/>
                  </a:lnTo>
                  <a:lnTo>
                    <a:pt x="166" y="39"/>
                  </a:lnTo>
                  <a:lnTo>
                    <a:pt x="170" y="48"/>
                  </a:lnTo>
                  <a:lnTo>
                    <a:pt x="175" y="57"/>
                  </a:lnTo>
                  <a:lnTo>
                    <a:pt x="178" y="65"/>
                  </a:lnTo>
                  <a:lnTo>
                    <a:pt x="180" y="75"/>
                  </a:lnTo>
                  <a:lnTo>
                    <a:pt x="181" y="85"/>
                  </a:lnTo>
                  <a:lnTo>
                    <a:pt x="182" y="95"/>
                  </a:lnTo>
                  <a:lnTo>
                    <a:pt x="183" y="105"/>
                  </a:lnTo>
                  <a:lnTo>
                    <a:pt x="182" y="116"/>
                  </a:lnTo>
                  <a:lnTo>
                    <a:pt x="181" y="127"/>
                  </a:lnTo>
                  <a:lnTo>
                    <a:pt x="180" y="136"/>
                  </a:lnTo>
                  <a:lnTo>
                    <a:pt x="178" y="146"/>
                  </a:lnTo>
                  <a:lnTo>
                    <a:pt x="175" y="155"/>
                  </a:lnTo>
                  <a:lnTo>
                    <a:pt x="170" y="163"/>
                  </a:lnTo>
                  <a:lnTo>
                    <a:pt x="166" y="172"/>
                  </a:lnTo>
                  <a:lnTo>
                    <a:pt x="160" y="180"/>
                  </a:lnTo>
                  <a:lnTo>
                    <a:pt x="155" y="186"/>
                  </a:lnTo>
                  <a:lnTo>
                    <a:pt x="149" y="193"/>
                  </a:lnTo>
                  <a:lnTo>
                    <a:pt x="141" y="198"/>
                  </a:lnTo>
                  <a:lnTo>
                    <a:pt x="133" y="202"/>
                  </a:lnTo>
                  <a:lnTo>
                    <a:pt x="125" y="206"/>
                  </a:lnTo>
                  <a:lnTo>
                    <a:pt x="115" y="208"/>
                  </a:lnTo>
                  <a:lnTo>
                    <a:pt x="104" y="210"/>
                  </a:lnTo>
                  <a:lnTo>
                    <a:pt x="94" y="211"/>
                  </a:lnTo>
                  <a:lnTo>
                    <a:pt x="83" y="210"/>
                  </a:lnTo>
                  <a:lnTo>
                    <a:pt x="72" y="208"/>
                  </a:lnTo>
                  <a:lnTo>
                    <a:pt x="62" y="204"/>
                  </a:lnTo>
                  <a:lnTo>
                    <a:pt x="52" y="199"/>
                  </a:lnTo>
                  <a:lnTo>
                    <a:pt x="44" y="194"/>
                  </a:lnTo>
                  <a:lnTo>
                    <a:pt x="36" y="186"/>
                  </a:lnTo>
                  <a:lnTo>
                    <a:pt x="30" y="17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24" y="278"/>
                  </a:lnTo>
                  <a:lnTo>
                    <a:pt x="0" y="27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0" name="Freeform 101"/>
            <p:cNvSpPr>
              <a:spLocks/>
            </p:cNvSpPr>
            <p:nvPr userDrawn="1"/>
          </p:nvSpPr>
          <p:spPr bwMode="auto">
            <a:xfrm>
              <a:off x="4705" y="3839"/>
              <a:ext cx="54" cy="69"/>
            </a:xfrm>
            <a:custGeom>
              <a:avLst/>
              <a:gdLst/>
              <a:ahLst/>
              <a:cxnLst>
                <a:cxn ang="0">
                  <a:pos x="161" y="198"/>
                </a:cxn>
                <a:cxn ang="0">
                  <a:pos x="139" y="198"/>
                </a:cxn>
                <a:cxn ang="0">
                  <a:pos x="139" y="163"/>
                </a:cxn>
                <a:cxn ang="0">
                  <a:pos x="138" y="163"/>
                </a:cxn>
                <a:cxn ang="0">
                  <a:pos x="133" y="173"/>
                </a:cxn>
                <a:cxn ang="0">
                  <a:pos x="126" y="180"/>
                </a:cxn>
                <a:cxn ang="0">
                  <a:pos x="119" y="188"/>
                </a:cxn>
                <a:cxn ang="0">
                  <a:pos x="110" y="193"/>
                </a:cxn>
                <a:cxn ang="0">
                  <a:pos x="101" y="198"/>
                </a:cxn>
                <a:cxn ang="0">
                  <a:pos x="91" y="202"/>
                </a:cxn>
                <a:cxn ang="0">
                  <a:pos x="81" y="204"/>
                </a:cxn>
                <a:cxn ang="0">
                  <a:pos x="70" y="205"/>
                </a:cxn>
                <a:cxn ang="0">
                  <a:pos x="60" y="204"/>
                </a:cxn>
                <a:cxn ang="0">
                  <a:pos x="52" y="203"/>
                </a:cxn>
                <a:cxn ang="0">
                  <a:pos x="44" y="202"/>
                </a:cxn>
                <a:cxn ang="0">
                  <a:pos x="38" y="200"/>
                </a:cxn>
                <a:cxn ang="0">
                  <a:pos x="31" y="196"/>
                </a:cxn>
                <a:cxn ang="0">
                  <a:pos x="26" y="193"/>
                </a:cxn>
                <a:cxn ang="0">
                  <a:pos x="20" y="189"/>
                </a:cxn>
                <a:cxn ang="0">
                  <a:pos x="16" y="184"/>
                </a:cxn>
                <a:cxn ang="0">
                  <a:pos x="12" y="179"/>
                </a:cxn>
                <a:cxn ang="0">
                  <a:pos x="9" y="174"/>
                </a:cxn>
                <a:cxn ang="0">
                  <a:pos x="6" y="167"/>
                </a:cxn>
                <a:cxn ang="0">
                  <a:pos x="4" y="161"/>
                </a:cxn>
                <a:cxn ang="0">
                  <a:pos x="1" y="146"/>
                </a:cxn>
                <a:cxn ang="0">
                  <a:pos x="0" y="129"/>
                </a:cxn>
                <a:cxn ang="0">
                  <a:pos x="0" y="0"/>
                </a:cxn>
                <a:cxn ang="0">
                  <a:pos x="24" y="0"/>
                </a:cxn>
                <a:cxn ang="0">
                  <a:pos x="24" y="129"/>
                </a:cxn>
                <a:cxn ang="0">
                  <a:pos x="25" y="142"/>
                </a:cxn>
                <a:cxn ang="0">
                  <a:pos x="28" y="153"/>
                </a:cxn>
                <a:cxn ang="0">
                  <a:pos x="29" y="159"/>
                </a:cxn>
                <a:cxn ang="0">
                  <a:pos x="31" y="163"/>
                </a:cxn>
                <a:cxn ang="0">
                  <a:pos x="33" y="166"/>
                </a:cxn>
                <a:cxn ang="0">
                  <a:pos x="37" y="170"/>
                </a:cxn>
                <a:cxn ang="0">
                  <a:pos x="40" y="174"/>
                </a:cxn>
                <a:cxn ang="0">
                  <a:pos x="44" y="176"/>
                </a:cxn>
                <a:cxn ang="0">
                  <a:pos x="48" y="179"/>
                </a:cxn>
                <a:cxn ang="0">
                  <a:pos x="53" y="180"/>
                </a:cxn>
                <a:cxn ang="0">
                  <a:pos x="64" y="183"/>
                </a:cxn>
                <a:cxn ang="0">
                  <a:pos x="78" y="184"/>
                </a:cxn>
                <a:cxn ang="0">
                  <a:pos x="85" y="183"/>
                </a:cxn>
                <a:cxn ang="0">
                  <a:pos x="92" y="182"/>
                </a:cxn>
                <a:cxn ang="0">
                  <a:pos x="98" y="180"/>
                </a:cxn>
                <a:cxn ang="0">
                  <a:pos x="104" y="177"/>
                </a:cxn>
                <a:cxn ang="0">
                  <a:pos x="109" y="174"/>
                </a:cxn>
                <a:cxn ang="0">
                  <a:pos x="114" y="169"/>
                </a:cxn>
                <a:cxn ang="0">
                  <a:pos x="119" y="165"/>
                </a:cxn>
                <a:cxn ang="0">
                  <a:pos x="123" y="160"/>
                </a:cxn>
                <a:cxn ang="0">
                  <a:pos x="126" y="153"/>
                </a:cxn>
                <a:cxn ang="0">
                  <a:pos x="128" y="148"/>
                </a:cxn>
                <a:cxn ang="0">
                  <a:pos x="132" y="141"/>
                </a:cxn>
                <a:cxn ang="0">
                  <a:pos x="134" y="134"/>
                </a:cxn>
                <a:cxn ang="0">
                  <a:pos x="136" y="120"/>
                </a:cxn>
                <a:cxn ang="0">
                  <a:pos x="137" y="105"/>
                </a:cxn>
                <a:cxn ang="0">
                  <a:pos x="137" y="0"/>
                </a:cxn>
                <a:cxn ang="0">
                  <a:pos x="161" y="0"/>
                </a:cxn>
                <a:cxn ang="0">
                  <a:pos x="161" y="198"/>
                </a:cxn>
              </a:cxnLst>
              <a:rect l="0" t="0" r="r" b="b"/>
              <a:pathLst>
                <a:path w="161" h="205">
                  <a:moveTo>
                    <a:pt x="161" y="198"/>
                  </a:moveTo>
                  <a:lnTo>
                    <a:pt x="139" y="198"/>
                  </a:lnTo>
                  <a:lnTo>
                    <a:pt x="139" y="163"/>
                  </a:lnTo>
                  <a:lnTo>
                    <a:pt x="138" y="163"/>
                  </a:lnTo>
                  <a:lnTo>
                    <a:pt x="133" y="173"/>
                  </a:lnTo>
                  <a:lnTo>
                    <a:pt x="126" y="180"/>
                  </a:lnTo>
                  <a:lnTo>
                    <a:pt x="119" y="188"/>
                  </a:lnTo>
                  <a:lnTo>
                    <a:pt x="110" y="193"/>
                  </a:lnTo>
                  <a:lnTo>
                    <a:pt x="101" y="198"/>
                  </a:lnTo>
                  <a:lnTo>
                    <a:pt x="91" y="202"/>
                  </a:lnTo>
                  <a:lnTo>
                    <a:pt x="81" y="204"/>
                  </a:lnTo>
                  <a:lnTo>
                    <a:pt x="70" y="205"/>
                  </a:lnTo>
                  <a:lnTo>
                    <a:pt x="60" y="204"/>
                  </a:lnTo>
                  <a:lnTo>
                    <a:pt x="52" y="203"/>
                  </a:lnTo>
                  <a:lnTo>
                    <a:pt x="44" y="202"/>
                  </a:lnTo>
                  <a:lnTo>
                    <a:pt x="38" y="200"/>
                  </a:lnTo>
                  <a:lnTo>
                    <a:pt x="31" y="196"/>
                  </a:lnTo>
                  <a:lnTo>
                    <a:pt x="26" y="193"/>
                  </a:lnTo>
                  <a:lnTo>
                    <a:pt x="20" y="189"/>
                  </a:lnTo>
                  <a:lnTo>
                    <a:pt x="16" y="184"/>
                  </a:lnTo>
                  <a:lnTo>
                    <a:pt x="12" y="179"/>
                  </a:lnTo>
                  <a:lnTo>
                    <a:pt x="9" y="174"/>
                  </a:lnTo>
                  <a:lnTo>
                    <a:pt x="6" y="167"/>
                  </a:lnTo>
                  <a:lnTo>
                    <a:pt x="4" y="161"/>
                  </a:lnTo>
                  <a:lnTo>
                    <a:pt x="1" y="146"/>
                  </a:lnTo>
                  <a:lnTo>
                    <a:pt x="0" y="129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129"/>
                  </a:lnTo>
                  <a:lnTo>
                    <a:pt x="25" y="142"/>
                  </a:lnTo>
                  <a:lnTo>
                    <a:pt x="28" y="153"/>
                  </a:lnTo>
                  <a:lnTo>
                    <a:pt x="29" y="159"/>
                  </a:lnTo>
                  <a:lnTo>
                    <a:pt x="31" y="163"/>
                  </a:lnTo>
                  <a:lnTo>
                    <a:pt x="33" y="166"/>
                  </a:lnTo>
                  <a:lnTo>
                    <a:pt x="37" y="170"/>
                  </a:lnTo>
                  <a:lnTo>
                    <a:pt x="40" y="174"/>
                  </a:lnTo>
                  <a:lnTo>
                    <a:pt x="44" y="176"/>
                  </a:lnTo>
                  <a:lnTo>
                    <a:pt x="48" y="179"/>
                  </a:lnTo>
                  <a:lnTo>
                    <a:pt x="53" y="180"/>
                  </a:lnTo>
                  <a:lnTo>
                    <a:pt x="64" y="183"/>
                  </a:lnTo>
                  <a:lnTo>
                    <a:pt x="78" y="184"/>
                  </a:lnTo>
                  <a:lnTo>
                    <a:pt x="85" y="183"/>
                  </a:lnTo>
                  <a:lnTo>
                    <a:pt x="92" y="182"/>
                  </a:lnTo>
                  <a:lnTo>
                    <a:pt x="98" y="180"/>
                  </a:lnTo>
                  <a:lnTo>
                    <a:pt x="104" y="177"/>
                  </a:lnTo>
                  <a:lnTo>
                    <a:pt x="109" y="174"/>
                  </a:lnTo>
                  <a:lnTo>
                    <a:pt x="114" y="169"/>
                  </a:lnTo>
                  <a:lnTo>
                    <a:pt x="119" y="165"/>
                  </a:lnTo>
                  <a:lnTo>
                    <a:pt x="123" y="160"/>
                  </a:lnTo>
                  <a:lnTo>
                    <a:pt x="126" y="153"/>
                  </a:lnTo>
                  <a:lnTo>
                    <a:pt x="128" y="148"/>
                  </a:lnTo>
                  <a:lnTo>
                    <a:pt x="132" y="141"/>
                  </a:lnTo>
                  <a:lnTo>
                    <a:pt x="134" y="134"/>
                  </a:lnTo>
                  <a:lnTo>
                    <a:pt x="136" y="120"/>
                  </a:lnTo>
                  <a:lnTo>
                    <a:pt x="137" y="105"/>
                  </a:lnTo>
                  <a:lnTo>
                    <a:pt x="137" y="0"/>
                  </a:lnTo>
                  <a:lnTo>
                    <a:pt x="161" y="0"/>
                  </a:lnTo>
                  <a:lnTo>
                    <a:pt x="161" y="198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1" name="Freeform 102"/>
            <p:cNvSpPr>
              <a:spLocks noEditPoints="1"/>
            </p:cNvSpPr>
            <p:nvPr userDrawn="1"/>
          </p:nvSpPr>
          <p:spPr bwMode="auto">
            <a:xfrm>
              <a:off x="4774" y="3814"/>
              <a:ext cx="61" cy="94"/>
            </a:xfrm>
            <a:custGeom>
              <a:avLst/>
              <a:gdLst/>
              <a:ahLst/>
              <a:cxnLst>
                <a:cxn ang="0">
                  <a:pos x="86" y="91"/>
                </a:cxn>
                <a:cxn ang="0">
                  <a:pos x="69" y="95"/>
                </a:cxn>
                <a:cxn ang="0">
                  <a:pos x="55" y="103"/>
                </a:cxn>
                <a:cxn ang="0">
                  <a:pos x="44" y="112"/>
                </a:cxn>
                <a:cxn ang="0">
                  <a:pos x="37" y="124"/>
                </a:cxn>
                <a:cxn ang="0">
                  <a:pos x="30" y="137"/>
                </a:cxn>
                <a:cxn ang="0">
                  <a:pos x="26" y="160"/>
                </a:cxn>
                <a:cxn ang="0">
                  <a:pos x="26" y="191"/>
                </a:cxn>
                <a:cxn ang="0">
                  <a:pos x="30" y="213"/>
                </a:cxn>
                <a:cxn ang="0">
                  <a:pos x="37" y="227"/>
                </a:cxn>
                <a:cxn ang="0">
                  <a:pos x="44" y="239"/>
                </a:cxn>
                <a:cxn ang="0">
                  <a:pos x="55" y="249"/>
                </a:cxn>
                <a:cxn ang="0">
                  <a:pos x="69" y="256"/>
                </a:cxn>
                <a:cxn ang="0">
                  <a:pos x="86" y="259"/>
                </a:cxn>
                <a:cxn ang="0">
                  <a:pos x="103" y="259"/>
                </a:cxn>
                <a:cxn ang="0">
                  <a:pos x="118" y="256"/>
                </a:cxn>
                <a:cxn ang="0">
                  <a:pos x="130" y="249"/>
                </a:cxn>
                <a:cxn ang="0">
                  <a:pos x="140" y="239"/>
                </a:cxn>
                <a:cxn ang="0">
                  <a:pos x="148" y="227"/>
                </a:cxn>
                <a:cxn ang="0">
                  <a:pos x="154" y="213"/>
                </a:cxn>
                <a:cxn ang="0">
                  <a:pos x="159" y="191"/>
                </a:cxn>
                <a:cxn ang="0">
                  <a:pos x="159" y="160"/>
                </a:cxn>
                <a:cxn ang="0">
                  <a:pos x="154" y="137"/>
                </a:cxn>
                <a:cxn ang="0">
                  <a:pos x="148" y="124"/>
                </a:cxn>
                <a:cxn ang="0">
                  <a:pos x="140" y="112"/>
                </a:cxn>
                <a:cxn ang="0">
                  <a:pos x="130" y="103"/>
                </a:cxn>
                <a:cxn ang="0">
                  <a:pos x="118" y="95"/>
                </a:cxn>
                <a:cxn ang="0">
                  <a:pos x="103" y="91"/>
                </a:cxn>
                <a:cxn ang="0">
                  <a:pos x="0" y="0"/>
                </a:cxn>
                <a:cxn ang="0">
                  <a:pos x="25" y="114"/>
                </a:cxn>
                <a:cxn ang="0">
                  <a:pos x="30" y="104"/>
                </a:cxn>
                <a:cxn ang="0">
                  <a:pos x="44" y="88"/>
                </a:cxn>
                <a:cxn ang="0">
                  <a:pos x="63" y="77"/>
                </a:cxn>
                <a:cxn ang="0">
                  <a:pos x="83" y="71"/>
                </a:cxn>
                <a:cxn ang="0">
                  <a:pos x="105" y="71"/>
                </a:cxn>
                <a:cxn ang="0">
                  <a:pos x="126" y="76"/>
                </a:cxn>
                <a:cxn ang="0">
                  <a:pos x="142" y="83"/>
                </a:cxn>
                <a:cxn ang="0">
                  <a:pos x="156" y="95"/>
                </a:cxn>
                <a:cxn ang="0">
                  <a:pos x="167" y="109"/>
                </a:cxn>
                <a:cxn ang="0">
                  <a:pos x="175" y="127"/>
                </a:cxn>
                <a:cxn ang="0">
                  <a:pos x="181" y="145"/>
                </a:cxn>
                <a:cxn ang="0">
                  <a:pos x="184" y="165"/>
                </a:cxn>
                <a:cxn ang="0">
                  <a:pos x="184" y="186"/>
                </a:cxn>
                <a:cxn ang="0">
                  <a:pos x="181" y="206"/>
                </a:cxn>
                <a:cxn ang="0">
                  <a:pos x="175" y="225"/>
                </a:cxn>
                <a:cxn ang="0">
                  <a:pos x="167" y="242"/>
                </a:cxn>
                <a:cxn ang="0">
                  <a:pos x="156" y="256"/>
                </a:cxn>
                <a:cxn ang="0">
                  <a:pos x="142" y="268"/>
                </a:cxn>
                <a:cxn ang="0">
                  <a:pos x="126" y="276"/>
                </a:cxn>
                <a:cxn ang="0">
                  <a:pos x="105" y="280"/>
                </a:cxn>
                <a:cxn ang="0">
                  <a:pos x="82" y="280"/>
                </a:cxn>
                <a:cxn ang="0">
                  <a:pos x="61" y="273"/>
                </a:cxn>
                <a:cxn ang="0">
                  <a:pos x="42" y="263"/>
                </a:cxn>
                <a:cxn ang="0">
                  <a:pos x="28" y="246"/>
                </a:cxn>
                <a:cxn ang="0">
                  <a:pos x="23" y="237"/>
                </a:cxn>
                <a:cxn ang="0">
                  <a:pos x="0" y="274"/>
                </a:cxn>
              </a:cxnLst>
              <a:rect l="0" t="0" r="r" b="b"/>
              <a:pathLst>
                <a:path w="184" h="281">
                  <a:moveTo>
                    <a:pt x="94" y="91"/>
                  </a:moveTo>
                  <a:lnTo>
                    <a:pt x="86" y="91"/>
                  </a:lnTo>
                  <a:lnTo>
                    <a:pt x="77" y="93"/>
                  </a:lnTo>
                  <a:lnTo>
                    <a:pt x="69" y="95"/>
                  </a:lnTo>
                  <a:lnTo>
                    <a:pt x="62" y="98"/>
                  </a:lnTo>
                  <a:lnTo>
                    <a:pt x="55" y="103"/>
                  </a:lnTo>
                  <a:lnTo>
                    <a:pt x="50" y="107"/>
                  </a:lnTo>
                  <a:lnTo>
                    <a:pt x="44" y="112"/>
                  </a:lnTo>
                  <a:lnTo>
                    <a:pt x="40" y="118"/>
                  </a:lnTo>
                  <a:lnTo>
                    <a:pt x="37" y="124"/>
                  </a:lnTo>
                  <a:lnTo>
                    <a:pt x="34" y="131"/>
                  </a:lnTo>
                  <a:lnTo>
                    <a:pt x="30" y="137"/>
                  </a:lnTo>
                  <a:lnTo>
                    <a:pt x="28" y="145"/>
                  </a:lnTo>
                  <a:lnTo>
                    <a:pt x="26" y="160"/>
                  </a:lnTo>
                  <a:lnTo>
                    <a:pt x="25" y="175"/>
                  </a:lnTo>
                  <a:lnTo>
                    <a:pt x="26" y="191"/>
                  </a:lnTo>
                  <a:lnTo>
                    <a:pt x="28" y="206"/>
                  </a:lnTo>
                  <a:lnTo>
                    <a:pt x="30" y="213"/>
                  </a:lnTo>
                  <a:lnTo>
                    <a:pt x="34" y="220"/>
                  </a:lnTo>
                  <a:lnTo>
                    <a:pt x="37" y="227"/>
                  </a:lnTo>
                  <a:lnTo>
                    <a:pt x="40" y="233"/>
                  </a:lnTo>
                  <a:lnTo>
                    <a:pt x="44" y="239"/>
                  </a:lnTo>
                  <a:lnTo>
                    <a:pt x="50" y="244"/>
                  </a:lnTo>
                  <a:lnTo>
                    <a:pt x="55" y="249"/>
                  </a:lnTo>
                  <a:lnTo>
                    <a:pt x="62" y="253"/>
                  </a:lnTo>
                  <a:lnTo>
                    <a:pt x="69" y="256"/>
                  </a:lnTo>
                  <a:lnTo>
                    <a:pt x="77" y="258"/>
                  </a:lnTo>
                  <a:lnTo>
                    <a:pt x="86" y="259"/>
                  </a:lnTo>
                  <a:lnTo>
                    <a:pt x="94" y="260"/>
                  </a:lnTo>
                  <a:lnTo>
                    <a:pt x="103" y="259"/>
                  </a:lnTo>
                  <a:lnTo>
                    <a:pt x="110" y="258"/>
                  </a:lnTo>
                  <a:lnTo>
                    <a:pt x="118" y="256"/>
                  </a:lnTo>
                  <a:lnTo>
                    <a:pt x="124" y="253"/>
                  </a:lnTo>
                  <a:lnTo>
                    <a:pt x="130" y="249"/>
                  </a:lnTo>
                  <a:lnTo>
                    <a:pt x="135" y="244"/>
                  </a:lnTo>
                  <a:lnTo>
                    <a:pt x="140" y="239"/>
                  </a:lnTo>
                  <a:lnTo>
                    <a:pt x="144" y="233"/>
                  </a:lnTo>
                  <a:lnTo>
                    <a:pt x="148" y="227"/>
                  </a:lnTo>
                  <a:lnTo>
                    <a:pt x="151" y="220"/>
                  </a:lnTo>
                  <a:lnTo>
                    <a:pt x="154" y="213"/>
                  </a:lnTo>
                  <a:lnTo>
                    <a:pt x="156" y="206"/>
                  </a:lnTo>
                  <a:lnTo>
                    <a:pt x="159" y="191"/>
                  </a:lnTo>
                  <a:lnTo>
                    <a:pt x="159" y="175"/>
                  </a:lnTo>
                  <a:lnTo>
                    <a:pt x="159" y="160"/>
                  </a:lnTo>
                  <a:lnTo>
                    <a:pt x="156" y="145"/>
                  </a:lnTo>
                  <a:lnTo>
                    <a:pt x="154" y="137"/>
                  </a:lnTo>
                  <a:lnTo>
                    <a:pt x="151" y="131"/>
                  </a:lnTo>
                  <a:lnTo>
                    <a:pt x="148" y="124"/>
                  </a:lnTo>
                  <a:lnTo>
                    <a:pt x="144" y="118"/>
                  </a:lnTo>
                  <a:lnTo>
                    <a:pt x="140" y="112"/>
                  </a:lnTo>
                  <a:lnTo>
                    <a:pt x="135" y="107"/>
                  </a:lnTo>
                  <a:lnTo>
                    <a:pt x="130" y="103"/>
                  </a:lnTo>
                  <a:lnTo>
                    <a:pt x="124" y="98"/>
                  </a:lnTo>
                  <a:lnTo>
                    <a:pt x="118" y="95"/>
                  </a:lnTo>
                  <a:lnTo>
                    <a:pt x="110" y="93"/>
                  </a:lnTo>
                  <a:lnTo>
                    <a:pt x="103" y="91"/>
                  </a:lnTo>
                  <a:lnTo>
                    <a:pt x="94" y="91"/>
                  </a:lnTo>
                  <a:close/>
                  <a:moveTo>
                    <a:pt x="0" y="0"/>
                  </a:moveTo>
                  <a:lnTo>
                    <a:pt x="25" y="0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30" y="104"/>
                  </a:lnTo>
                  <a:lnTo>
                    <a:pt x="37" y="95"/>
                  </a:lnTo>
                  <a:lnTo>
                    <a:pt x="44" y="88"/>
                  </a:lnTo>
                  <a:lnTo>
                    <a:pt x="53" y="81"/>
                  </a:lnTo>
                  <a:lnTo>
                    <a:pt x="63" y="77"/>
                  </a:lnTo>
                  <a:lnTo>
                    <a:pt x="73" y="74"/>
                  </a:lnTo>
                  <a:lnTo>
                    <a:pt x="83" y="71"/>
                  </a:lnTo>
                  <a:lnTo>
                    <a:pt x="94" y="70"/>
                  </a:lnTo>
                  <a:lnTo>
                    <a:pt x="105" y="71"/>
                  </a:lnTo>
                  <a:lnTo>
                    <a:pt x="116" y="73"/>
                  </a:lnTo>
                  <a:lnTo>
                    <a:pt x="126" y="76"/>
                  </a:lnTo>
                  <a:lnTo>
                    <a:pt x="134" y="79"/>
                  </a:lnTo>
                  <a:lnTo>
                    <a:pt x="142" y="83"/>
                  </a:lnTo>
                  <a:lnTo>
                    <a:pt x="149" y="89"/>
                  </a:lnTo>
                  <a:lnTo>
                    <a:pt x="156" y="95"/>
                  </a:lnTo>
                  <a:lnTo>
                    <a:pt x="162" y="102"/>
                  </a:lnTo>
                  <a:lnTo>
                    <a:pt x="167" y="109"/>
                  </a:lnTo>
                  <a:lnTo>
                    <a:pt x="171" y="118"/>
                  </a:lnTo>
                  <a:lnTo>
                    <a:pt x="175" y="127"/>
                  </a:lnTo>
                  <a:lnTo>
                    <a:pt x="178" y="135"/>
                  </a:lnTo>
                  <a:lnTo>
                    <a:pt x="181" y="145"/>
                  </a:lnTo>
                  <a:lnTo>
                    <a:pt x="183" y="155"/>
                  </a:lnTo>
                  <a:lnTo>
                    <a:pt x="184" y="165"/>
                  </a:lnTo>
                  <a:lnTo>
                    <a:pt x="184" y="175"/>
                  </a:lnTo>
                  <a:lnTo>
                    <a:pt x="184" y="186"/>
                  </a:lnTo>
                  <a:lnTo>
                    <a:pt x="183" y="197"/>
                  </a:lnTo>
                  <a:lnTo>
                    <a:pt x="181" y="206"/>
                  </a:lnTo>
                  <a:lnTo>
                    <a:pt x="178" y="216"/>
                  </a:lnTo>
                  <a:lnTo>
                    <a:pt x="175" y="225"/>
                  </a:lnTo>
                  <a:lnTo>
                    <a:pt x="171" y="233"/>
                  </a:lnTo>
                  <a:lnTo>
                    <a:pt x="167" y="242"/>
                  </a:lnTo>
                  <a:lnTo>
                    <a:pt x="162" y="250"/>
                  </a:lnTo>
                  <a:lnTo>
                    <a:pt x="156" y="256"/>
                  </a:lnTo>
                  <a:lnTo>
                    <a:pt x="149" y="263"/>
                  </a:lnTo>
                  <a:lnTo>
                    <a:pt x="142" y="268"/>
                  </a:lnTo>
                  <a:lnTo>
                    <a:pt x="134" y="272"/>
                  </a:lnTo>
                  <a:lnTo>
                    <a:pt x="126" y="276"/>
                  </a:lnTo>
                  <a:lnTo>
                    <a:pt x="116" y="278"/>
                  </a:lnTo>
                  <a:lnTo>
                    <a:pt x="105" y="280"/>
                  </a:lnTo>
                  <a:lnTo>
                    <a:pt x="94" y="281"/>
                  </a:lnTo>
                  <a:lnTo>
                    <a:pt x="82" y="280"/>
                  </a:lnTo>
                  <a:lnTo>
                    <a:pt x="71" y="278"/>
                  </a:lnTo>
                  <a:lnTo>
                    <a:pt x="61" y="273"/>
                  </a:lnTo>
                  <a:lnTo>
                    <a:pt x="51" y="269"/>
                  </a:lnTo>
                  <a:lnTo>
                    <a:pt x="42" y="263"/>
                  </a:lnTo>
                  <a:lnTo>
                    <a:pt x="35" y="255"/>
                  </a:lnTo>
                  <a:lnTo>
                    <a:pt x="28" y="246"/>
                  </a:lnTo>
                  <a:lnTo>
                    <a:pt x="24" y="237"/>
                  </a:lnTo>
                  <a:lnTo>
                    <a:pt x="23" y="237"/>
                  </a:lnTo>
                  <a:lnTo>
                    <a:pt x="23" y="274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2" name="Rectangle 103"/>
            <p:cNvSpPr>
              <a:spLocks noChangeArrowheads="1"/>
            </p:cNvSpPr>
            <p:nvPr userDrawn="1"/>
          </p:nvSpPr>
          <p:spPr bwMode="auto">
            <a:xfrm>
              <a:off x="4848" y="3814"/>
              <a:ext cx="8" cy="91"/>
            </a:xfrm>
            <a:prstGeom prst="rect">
              <a:avLst/>
            </a:prstGeom>
            <a:solidFill>
              <a:srgbClr val="79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3" name="Freeform 104"/>
            <p:cNvSpPr>
              <a:spLocks noEditPoints="1"/>
            </p:cNvSpPr>
            <p:nvPr userDrawn="1"/>
          </p:nvSpPr>
          <p:spPr bwMode="auto">
            <a:xfrm>
              <a:off x="4872" y="3814"/>
              <a:ext cx="8" cy="91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24" y="76"/>
                </a:cxn>
                <a:cxn ang="0">
                  <a:pos x="24" y="274"/>
                </a:cxn>
                <a:cxn ang="0">
                  <a:pos x="0" y="274"/>
                </a:cxn>
                <a:cxn ang="0">
                  <a:pos x="0" y="76"/>
                </a:cxn>
                <a:cxn ang="0">
                  <a:pos x="0" y="0"/>
                </a:cxn>
                <a:cxn ang="0">
                  <a:pos x="24" y="0"/>
                </a:cxn>
                <a:cxn ang="0">
                  <a:pos x="24" y="39"/>
                </a:cxn>
                <a:cxn ang="0">
                  <a:pos x="0" y="39"/>
                </a:cxn>
                <a:cxn ang="0">
                  <a:pos x="0" y="0"/>
                </a:cxn>
              </a:cxnLst>
              <a:rect l="0" t="0" r="r" b="b"/>
              <a:pathLst>
                <a:path w="24" h="274">
                  <a:moveTo>
                    <a:pt x="0" y="76"/>
                  </a:moveTo>
                  <a:lnTo>
                    <a:pt x="24" y="76"/>
                  </a:lnTo>
                  <a:lnTo>
                    <a:pt x="24" y="274"/>
                  </a:lnTo>
                  <a:lnTo>
                    <a:pt x="0" y="274"/>
                  </a:lnTo>
                  <a:lnTo>
                    <a:pt x="0" y="76"/>
                  </a:lnTo>
                  <a:close/>
                  <a:moveTo>
                    <a:pt x="0" y="0"/>
                  </a:moveTo>
                  <a:lnTo>
                    <a:pt x="24" y="0"/>
                  </a:lnTo>
                  <a:lnTo>
                    <a:pt x="24" y="39"/>
                  </a:lnTo>
                  <a:lnTo>
                    <a:pt x="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4" name="Freeform 105"/>
            <p:cNvSpPr>
              <a:spLocks/>
            </p:cNvSpPr>
            <p:nvPr userDrawn="1"/>
          </p:nvSpPr>
          <p:spPr bwMode="auto">
            <a:xfrm>
              <a:off x="4895" y="3814"/>
              <a:ext cx="58" cy="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25" y="172"/>
                </a:cxn>
                <a:cxn ang="0">
                  <a:pos x="134" y="76"/>
                </a:cxn>
                <a:cxn ang="0">
                  <a:pos x="166" y="76"/>
                </a:cxn>
                <a:cxn ang="0">
                  <a:pos x="82" y="149"/>
                </a:cxn>
                <a:cxn ang="0">
                  <a:pos x="173" y="274"/>
                </a:cxn>
                <a:cxn ang="0">
                  <a:pos x="143" y="274"/>
                </a:cxn>
                <a:cxn ang="0">
                  <a:pos x="64" y="166"/>
                </a:cxn>
                <a:cxn ang="0">
                  <a:pos x="25" y="199"/>
                </a:cxn>
                <a:cxn ang="0">
                  <a:pos x="25" y="274"/>
                </a:cxn>
                <a:cxn ang="0">
                  <a:pos x="0" y="274"/>
                </a:cxn>
                <a:cxn ang="0">
                  <a:pos x="0" y="0"/>
                </a:cxn>
              </a:cxnLst>
              <a:rect l="0" t="0" r="r" b="b"/>
              <a:pathLst>
                <a:path w="173" h="274">
                  <a:moveTo>
                    <a:pt x="0" y="0"/>
                  </a:moveTo>
                  <a:lnTo>
                    <a:pt x="25" y="0"/>
                  </a:lnTo>
                  <a:lnTo>
                    <a:pt x="25" y="172"/>
                  </a:lnTo>
                  <a:lnTo>
                    <a:pt x="134" y="76"/>
                  </a:lnTo>
                  <a:lnTo>
                    <a:pt x="166" y="76"/>
                  </a:lnTo>
                  <a:lnTo>
                    <a:pt x="82" y="149"/>
                  </a:lnTo>
                  <a:lnTo>
                    <a:pt x="173" y="274"/>
                  </a:lnTo>
                  <a:lnTo>
                    <a:pt x="143" y="274"/>
                  </a:lnTo>
                  <a:lnTo>
                    <a:pt x="64" y="166"/>
                  </a:lnTo>
                  <a:lnTo>
                    <a:pt x="25" y="199"/>
                  </a:lnTo>
                  <a:lnTo>
                    <a:pt x="25" y="274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5" name="Freeform 106"/>
            <p:cNvSpPr>
              <a:spLocks noEditPoints="1"/>
            </p:cNvSpPr>
            <p:nvPr userDrawn="1"/>
          </p:nvSpPr>
          <p:spPr bwMode="auto">
            <a:xfrm>
              <a:off x="4956" y="3837"/>
              <a:ext cx="59" cy="70"/>
            </a:xfrm>
            <a:custGeom>
              <a:avLst/>
              <a:gdLst/>
              <a:ahLst/>
              <a:cxnLst>
                <a:cxn ang="0">
                  <a:pos x="151" y="78"/>
                </a:cxn>
                <a:cxn ang="0">
                  <a:pos x="144" y="59"/>
                </a:cxn>
                <a:cxn ang="0">
                  <a:pos x="138" y="48"/>
                </a:cxn>
                <a:cxn ang="0">
                  <a:pos x="130" y="38"/>
                </a:cxn>
                <a:cxn ang="0">
                  <a:pos x="121" y="30"/>
                </a:cxn>
                <a:cxn ang="0">
                  <a:pos x="109" y="24"/>
                </a:cxn>
                <a:cxn ang="0">
                  <a:pos x="96" y="21"/>
                </a:cxn>
                <a:cxn ang="0">
                  <a:pos x="82" y="21"/>
                </a:cxn>
                <a:cxn ang="0">
                  <a:pos x="69" y="24"/>
                </a:cxn>
                <a:cxn ang="0">
                  <a:pos x="57" y="30"/>
                </a:cxn>
                <a:cxn ang="0">
                  <a:pos x="47" y="38"/>
                </a:cxn>
                <a:cxn ang="0">
                  <a:pos x="35" y="53"/>
                </a:cxn>
                <a:cxn ang="0">
                  <a:pos x="26" y="78"/>
                </a:cxn>
                <a:cxn ang="0">
                  <a:pos x="152" y="92"/>
                </a:cxn>
                <a:cxn ang="0">
                  <a:pos x="25" y="126"/>
                </a:cxn>
                <a:cxn ang="0">
                  <a:pos x="30" y="146"/>
                </a:cxn>
                <a:cxn ang="0">
                  <a:pos x="35" y="158"/>
                </a:cxn>
                <a:cxn ang="0">
                  <a:pos x="43" y="170"/>
                </a:cxn>
                <a:cxn ang="0">
                  <a:pos x="54" y="179"/>
                </a:cxn>
                <a:cxn ang="0">
                  <a:pos x="66" y="186"/>
                </a:cxn>
                <a:cxn ang="0">
                  <a:pos x="81" y="189"/>
                </a:cxn>
                <a:cxn ang="0">
                  <a:pos x="101" y="189"/>
                </a:cxn>
                <a:cxn ang="0">
                  <a:pos x="122" y="182"/>
                </a:cxn>
                <a:cxn ang="0">
                  <a:pos x="138" y="169"/>
                </a:cxn>
                <a:cxn ang="0">
                  <a:pos x="148" y="150"/>
                </a:cxn>
                <a:cxn ang="0">
                  <a:pos x="176" y="140"/>
                </a:cxn>
                <a:cxn ang="0">
                  <a:pos x="165" y="170"/>
                </a:cxn>
                <a:cxn ang="0">
                  <a:pos x="156" y="182"/>
                </a:cxn>
                <a:cxn ang="0">
                  <a:pos x="148" y="192"/>
                </a:cxn>
                <a:cxn ang="0">
                  <a:pos x="136" y="200"/>
                </a:cxn>
                <a:cxn ang="0">
                  <a:pos x="123" y="206"/>
                </a:cxn>
                <a:cxn ang="0">
                  <a:pos x="107" y="209"/>
                </a:cxn>
                <a:cxn ang="0">
                  <a:pos x="89" y="210"/>
                </a:cxn>
                <a:cxn ang="0">
                  <a:pos x="67" y="208"/>
                </a:cxn>
                <a:cxn ang="0">
                  <a:pos x="48" y="202"/>
                </a:cxn>
                <a:cxn ang="0">
                  <a:pos x="33" y="193"/>
                </a:cxn>
                <a:cxn ang="0">
                  <a:pos x="20" y="180"/>
                </a:cxn>
                <a:cxn ang="0">
                  <a:pos x="12" y="163"/>
                </a:cxn>
                <a:cxn ang="0">
                  <a:pos x="5" y="146"/>
                </a:cxn>
                <a:cxn ang="0">
                  <a:pos x="1" y="127"/>
                </a:cxn>
                <a:cxn ang="0">
                  <a:pos x="0" y="105"/>
                </a:cxn>
                <a:cxn ang="0">
                  <a:pos x="1" y="86"/>
                </a:cxn>
                <a:cxn ang="0">
                  <a:pos x="5" y="67"/>
                </a:cxn>
                <a:cxn ang="0">
                  <a:pos x="12" y="49"/>
                </a:cxn>
                <a:cxn ang="0">
                  <a:pos x="20" y="34"/>
                </a:cxn>
                <a:cxn ang="0">
                  <a:pos x="33" y="20"/>
                </a:cxn>
                <a:cxn ang="0">
                  <a:pos x="48" y="10"/>
                </a:cxn>
                <a:cxn ang="0">
                  <a:pos x="67" y="3"/>
                </a:cxn>
                <a:cxn ang="0">
                  <a:pos x="89" y="0"/>
                </a:cxn>
                <a:cxn ang="0">
                  <a:pos x="111" y="3"/>
                </a:cxn>
                <a:cxn ang="0">
                  <a:pos x="129" y="10"/>
                </a:cxn>
                <a:cxn ang="0">
                  <a:pos x="146" y="21"/>
                </a:cxn>
                <a:cxn ang="0">
                  <a:pos x="157" y="35"/>
                </a:cxn>
                <a:cxn ang="0">
                  <a:pos x="166" y="52"/>
                </a:cxn>
                <a:cxn ang="0">
                  <a:pos x="173" y="71"/>
                </a:cxn>
                <a:cxn ang="0">
                  <a:pos x="176" y="91"/>
                </a:cxn>
                <a:cxn ang="0">
                  <a:pos x="176" y="112"/>
                </a:cxn>
              </a:cxnLst>
              <a:rect l="0" t="0" r="r" b="b"/>
              <a:pathLst>
                <a:path w="177" h="210">
                  <a:moveTo>
                    <a:pt x="152" y="92"/>
                  </a:moveTo>
                  <a:lnTo>
                    <a:pt x="151" y="78"/>
                  </a:lnTo>
                  <a:lnTo>
                    <a:pt x="148" y="65"/>
                  </a:lnTo>
                  <a:lnTo>
                    <a:pt x="144" y="59"/>
                  </a:lnTo>
                  <a:lnTo>
                    <a:pt x="142" y="53"/>
                  </a:lnTo>
                  <a:lnTo>
                    <a:pt x="138" y="48"/>
                  </a:lnTo>
                  <a:lnTo>
                    <a:pt x="135" y="42"/>
                  </a:lnTo>
                  <a:lnTo>
                    <a:pt x="130" y="38"/>
                  </a:lnTo>
                  <a:lnTo>
                    <a:pt x="126" y="34"/>
                  </a:lnTo>
                  <a:lnTo>
                    <a:pt x="121" y="30"/>
                  </a:lnTo>
                  <a:lnTo>
                    <a:pt x="115" y="27"/>
                  </a:lnTo>
                  <a:lnTo>
                    <a:pt x="109" y="24"/>
                  </a:lnTo>
                  <a:lnTo>
                    <a:pt x="103" y="22"/>
                  </a:lnTo>
                  <a:lnTo>
                    <a:pt x="96" y="21"/>
                  </a:lnTo>
                  <a:lnTo>
                    <a:pt x="89" y="21"/>
                  </a:lnTo>
                  <a:lnTo>
                    <a:pt x="82" y="21"/>
                  </a:lnTo>
                  <a:lnTo>
                    <a:pt x="75" y="22"/>
                  </a:lnTo>
                  <a:lnTo>
                    <a:pt x="69" y="24"/>
                  </a:lnTo>
                  <a:lnTo>
                    <a:pt x="62" y="27"/>
                  </a:lnTo>
                  <a:lnTo>
                    <a:pt x="57" y="30"/>
                  </a:lnTo>
                  <a:lnTo>
                    <a:pt x="52" y="34"/>
                  </a:lnTo>
                  <a:lnTo>
                    <a:pt x="47" y="38"/>
                  </a:lnTo>
                  <a:lnTo>
                    <a:pt x="43" y="42"/>
                  </a:lnTo>
                  <a:lnTo>
                    <a:pt x="35" y="53"/>
                  </a:lnTo>
                  <a:lnTo>
                    <a:pt x="30" y="65"/>
                  </a:lnTo>
                  <a:lnTo>
                    <a:pt x="26" y="78"/>
                  </a:lnTo>
                  <a:lnTo>
                    <a:pt x="23" y="92"/>
                  </a:lnTo>
                  <a:lnTo>
                    <a:pt x="152" y="92"/>
                  </a:lnTo>
                  <a:close/>
                  <a:moveTo>
                    <a:pt x="23" y="112"/>
                  </a:moveTo>
                  <a:lnTo>
                    <a:pt x="25" y="126"/>
                  </a:lnTo>
                  <a:lnTo>
                    <a:pt x="28" y="139"/>
                  </a:lnTo>
                  <a:lnTo>
                    <a:pt x="30" y="146"/>
                  </a:lnTo>
                  <a:lnTo>
                    <a:pt x="32" y="153"/>
                  </a:lnTo>
                  <a:lnTo>
                    <a:pt x="35" y="158"/>
                  </a:lnTo>
                  <a:lnTo>
                    <a:pt x="39" y="165"/>
                  </a:lnTo>
                  <a:lnTo>
                    <a:pt x="43" y="170"/>
                  </a:lnTo>
                  <a:lnTo>
                    <a:pt x="48" y="174"/>
                  </a:lnTo>
                  <a:lnTo>
                    <a:pt x="54" y="179"/>
                  </a:lnTo>
                  <a:lnTo>
                    <a:pt x="59" y="183"/>
                  </a:lnTo>
                  <a:lnTo>
                    <a:pt x="66" y="186"/>
                  </a:lnTo>
                  <a:lnTo>
                    <a:pt x="73" y="188"/>
                  </a:lnTo>
                  <a:lnTo>
                    <a:pt x="81" y="189"/>
                  </a:lnTo>
                  <a:lnTo>
                    <a:pt x="89" y="190"/>
                  </a:lnTo>
                  <a:lnTo>
                    <a:pt x="101" y="189"/>
                  </a:lnTo>
                  <a:lnTo>
                    <a:pt x="113" y="186"/>
                  </a:lnTo>
                  <a:lnTo>
                    <a:pt x="122" y="182"/>
                  </a:lnTo>
                  <a:lnTo>
                    <a:pt x="130" y="176"/>
                  </a:lnTo>
                  <a:lnTo>
                    <a:pt x="138" y="169"/>
                  </a:lnTo>
                  <a:lnTo>
                    <a:pt x="143" y="160"/>
                  </a:lnTo>
                  <a:lnTo>
                    <a:pt x="148" y="150"/>
                  </a:lnTo>
                  <a:lnTo>
                    <a:pt x="151" y="140"/>
                  </a:lnTo>
                  <a:lnTo>
                    <a:pt x="176" y="140"/>
                  </a:lnTo>
                  <a:lnTo>
                    <a:pt x="170" y="155"/>
                  </a:lnTo>
                  <a:lnTo>
                    <a:pt x="165" y="170"/>
                  </a:lnTo>
                  <a:lnTo>
                    <a:pt x="161" y="175"/>
                  </a:lnTo>
                  <a:lnTo>
                    <a:pt x="156" y="182"/>
                  </a:lnTo>
                  <a:lnTo>
                    <a:pt x="152" y="187"/>
                  </a:lnTo>
                  <a:lnTo>
                    <a:pt x="148" y="192"/>
                  </a:lnTo>
                  <a:lnTo>
                    <a:pt x="142" y="196"/>
                  </a:lnTo>
                  <a:lnTo>
                    <a:pt x="136" y="200"/>
                  </a:lnTo>
                  <a:lnTo>
                    <a:pt x="129" y="203"/>
                  </a:lnTo>
                  <a:lnTo>
                    <a:pt x="123" y="206"/>
                  </a:lnTo>
                  <a:lnTo>
                    <a:pt x="115" y="208"/>
                  </a:lnTo>
                  <a:lnTo>
                    <a:pt x="107" y="209"/>
                  </a:lnTo>
                  <a:lnTo>
                    <a:pt x="98" y="210"/>
                  </a:lnTo>
                  <a:lnTo>
                    <a:pt x="89" y="210"/>
                  </a:lnTo>
                  <a:lnTo>
                    <a:pt x="77" y="210"/>
                  </a:lnTo>
                  <a:lnTo>
                    <a:pt x="67" y="208"/>
                  </a:lnTo>
                  <a:lnTo>
                    <a:pt x="57" y="206"/>
                  </a:lnTo>
                  <a:lnTo>
                    <a:pt x="48" y="202"/>
                  </a:lnTo>
                  <a:lnTo>
                    <a:pt x="41" y="198"/>
                  </a:lnTo>
                  <a:lnTo>
                    <a:pt x="33" y="193"/>
                  </a:lnTo>
                  <a:lnTo>
                    <a:pt x="27" y="186"/>
                  </a:lnTo>
                  <a:lnTo>
                    <a:pt x="20" y="180"/>
                  </a:lnTo>
                  <a:lnTo>
                    <a:pt x="16" y="172"/>
                  </a:lnTo>
                  <a:lnTo>
                    <a:pt x="12" y="163"/>
                  </a:lnTo>
                  <a:lnTo>
                    <a:pt x="7" y="155"/>
                  </a:lnTo>
                  <a:lnTo>
                    <a:pt x="5" y="146"/>
                  </a:lnTo>
                  <a:lnTo>
                    <a:pt x="2" y="136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0" y="105"/>
                  </a:lnTo>
                  <a:lnTo>
                    <a:pt x="0" y="95"/>
                  </a:lnTo>
                  <a:lnTo>
                    <a:pt x="1" y="86"/>
                  </a:lnTo>
                  <a:lnTo>
                    <a:pt x="2" y="76"/>
                  </a:lnTo>
                  <a:lnTo>
                    <a:pt x="5" y="67"/>
                  </a:lnTo>
                  <a:lnTo>
                    <a:pt x="7" y="58"/>
                  </a:lnTo>
                  <a:lnTo>
                    <a:pt x="12" y="49"/>
                  </a:lnTo>
                  <a:lnTo>
                    <a:pt x="16" y="41"/>
                  </a:lnTo>
                  <a:lnTo>
                    <a:pt x="20" y="34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1" y="14"/>
                  </a:lnTo>
                  <a:lnTo>
                    <a:pt x="48" y="10"/>
                  </a:lnTo>
                  <a:lnTo>
                    <a:pt x="57" y="6"/>
                  </a:lnTo>
                  <a:lnTo>
                    <a:pt x="67" y="3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100" y="1"/>
                  </a:lnTo>
                  <a:lnTo>
                    <a:pt x="111" y="3"/>
                  </a:lnTo>
                  <a:lnTo>
                    <a:pt x="121" y="6"/>
                  </a:lnTo>
                  <a:lnTo>
                    <a:pt x="129" y="10"/>
                  </a:lnTo>
                  <a:lnTo>
                    <a:pt x="138" y="15"/>
                  </a:lnTo>
                  <a:lnTo>
                    <a:pt x="146" y="21"/>
                  </a:lnTo>
                  <a:lnTo>
                    <a:pt x="152" y="27"/>
                  </a:lnTo>
                  <a:lnTo>
                    <a:pt x="157" y="35"/>
                  </a:lnTo>
                  <a:lnTo>
                    <a:pt x="162" y="44"/>
                  </a:lnTo>
                  <a:lnTo>
                    <a:pt x="166" y="52"/>
                  </a:lnTo>
                  <a:lnTo>
                    <a:pt x="169" y="62"/>
                  </a:lnTo>
                  <a:lnTo>
                    <a:pt x="173" y="71"/>
                  </a:lnTo>
                  <a:lnTo>
                    <a:pt x="175" y="81"/>
                  </a:lnTo>
                  <a:lnTo>
                    <a:pt x="176" y="91"/>
                  </a:lnTo>
                  <a:lnTo>
                    <a:pt x="177" y="102"/>
                  </a:lnTo>
                  <a:lnTo>
                    <a:pt x="176" y="112"/>
                  </a:lnTo>
                  <a:lnTo>
                    <a:pt x="23" y="112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6" name="Freeform 107"/>
            <p:cNvSpPr>
              <a:spLocks/>
            </p:cNvSpPr>
            <p:nvPr userDrawn="1"/>
          </p:nvSpPr>
          <p:spPr bwMode="auto">
            <a:xfrm>
              <a:off x="5058" y="3812"/>
              <a:ext cx="71" cy="96"/>
            </a:xfrm>
            <a:custGeom>
              <a:avLst/>
              <a:gdLst/>
              <a:ahLst/>
              <a:cxnLst>
                <a:cxn ang="0">
                  <a:pos x="27" y="208"/>
                </a:cxn>
                <a:cxn ang="0">
                  <a:pos x="36" y="232"/>
                </a:cxn>
                <a:cxn ang="0">
                  <a:pos x="52" y="247"/>
                </a:cxn>
                <a:cxn ang="0">
                  <a:pos x="73" y="258"/>
                </a:cxn>
                <a:cxn ang="0">
                  <a:pos x="116" y="263"/>
                </a:cxn>
                <a:cxn ang="0">
                  <a:pos x="152" y="256"/>
                </a:cxn>
                <a:cxn ang="0">
                  <a:pos x="173" y="243"/>
                </a:cxn>
                <a:cxn ang="0">
                  <a:pos x="184" y="228"/>
                </a:cxn>
                <a:cxn ang="0">
                  <a:pos x="188" y="207"/>
                </a:cxn>
                <a:cxn ang="0">
                  <a:pos x="186" y="192"/>
                </a:cxn>
                <a:cxn ang="0">
                  <a:pos x="170" y="174"/>
                </a:cxn>
                <a:cxn ang="0">
                  <a:pos x="142" y="161"/>
                </a:cxn>
                <a:cxn ang="0">
                  <a:pos x="59" y="139"/>
                </a:cxn>
                <a:cxn ang="0">
                  <a:pos x="29" y="123"/>
                </a:cxn>
                <a:cxn ang="0">
                  <a:pos x="17" y="110"/>
                </a:cxn>
                <a:cxn ang="0">
                  <a:pos x="10" y="92"/>
                </a:cxn>
                <a:cxn ang="0">
                  <a:pos x="10" y="66"/>
                </a:cxn>
                <a:cxn ang="0">
                  <a:pos x="19" y="41"/>
                </a:cxn>
                <a:cxn ang="0">
                  <a:pos x="33" y="22"/>
                </a:cxn>
                <a:cxn ang="0">
                  <a:pos x="57" y="7"/>
                </a:cxn>
                <a:cxn ang="0">
                  <a:pos x="90" y="0"/>
                </a:cxn>
                <a:cxn ang="0">
                  <a:pos x="124" y="1"/>
                </a:cxn>
                <a:cxn ang="0">
                  <a:pos x="152" y="7"/>
                </a:cxn>
                <a:cxn ang="0">
                  <a:pos x="175" y="21"/>
                </a:cxn>
                <a:cxn ang="0">
                  <a:pos x="193" y="40"/>
                </a:cxn>
                <a:cxn ang="0">
                  <a:pos x="204" y="65"/>
                </a:cxn>
                <a:cxn ang="0">
                  <a:pos x="179" y="85"/>
                </a:cxn>
                <a:cxn ang="0">
                  <a:pos x="174" y="63"/>
                </a:cxn>
                <a:cxn ang="0">
                  <a:pos x="165" y="46"/>
                </a:cxn>
                <a:cxn ang="0">
                  <a:pos x="151" y="34"/>
                </a:cxn>
                <a:cxn ang="0">
                  <a:pos x="132" y="26"/>
                </a:cxn>
                <a:cxn ang="0">
                  <a:pos x="91" y="22"/>
                </a:cxn>
                <a:cxn ang="0">
                  <a:pos x="57" y="33"/>
                </a:cxn>
                <a:cxn ang="0">
                  <a:pos x="44" y="45"/>
                </a:cxn>
                <a:cxn ang="0">
                  <a:pos x="37" y="62"/>
                </a:cxn>
                <a:cxn ang="0">
                  <a:pos x="36" y="85"/>
                </a:cxn>
                <a:cxn ang="0">
                  <a:pos x="48" y="105"/>
                </a:cxn>
                <a:cxn ang="0">
                  <a:pos x="69" y="116"/>
                </a:cxn>
                <a:cxn ang="0">
                  <a:pos x="158" y="139"/>
                </a:cxn>
                <a:cxn ang="0">
                  <a:pos x="194" y="159"/>
                </a:cxn>
                <a:cxn ang="0">
                  <a:pos x="206" y="173"/>
                </a:cxn>
                <a:cxn ang="0">
                  <a:pos x="213" y="192"/>
                </a:cxn>
                <a:cxn ang="0">
                  <a:pos x="214" y="216"/>
                </a:cxn>
                <a:cxn ang="0">
                  <a:pos x="207" y="241"/>
                </a:cxn>
                <a:cxn ang="0">
                  <a:pos x="193" y="260"/>
                </a:cxn>
                <a:cxn ang="0">
                  <a:pos x="168" y="276"/>
                </a:cxn>
                <a:cxn ang="0">
                  <a:pos x="127" y="285"/>
                </a:cxn>
                <a:cxn ang="0">
                  <a:pos x="87" y="284"/>
                </a:cxn>
                <a:cxn ang="0">
                  <a:pos x="56" y="276"/>
                </a:cxn>
                <a:cxn ang="0">
                  <a:pos x="30" y="262"/>
                </a:cxn>
                <a:cxn ang="0">
                  <a:pos x="11" y="242"/>
                </a:cxn>
                <a:cxn ang="0">
                  <a:pos x="2" y="213"/>
                </a:cxn>
                <a:cxn ang="0">
                  <a:pos x="26" y="190"/>
                </a:cxn>
              </a:cxnLst>
              <a:rect l="0" t="0" r="r" b="b"/>
              <a:pathLst>
                <a:path w="214" h="286">
                  <a:moveTo>
                    <a:pt x="26" y="190"/>
                  </a:moveTo>
                  <a:lnTo>
                    <a:pt x="26" y="200"/>
                  </a:lnTo>
                  <a:lnTo>
                    <a:pt x="27" y="208"/>
                  </a:lnTo>
                  <a:lnTo>
                    <a:pt x="30" y="217"/>
                  </a:lnTo>
                  <a:lnTo>
                    <a:pt x="33" y="224"/>
                  </a:lnTo>
                  <a:lnTo>
                    <a:pt x="36" y="232"/>
                  </a:lnTo>
                  <a:lnTo>
                    <a:pt x="42" y="237"/>
                  </a:lnTo>
                  <a:lnTo>
                    <a:pt x="46" y="243"/>
                  </a:lnTo>
                  <a:lnTo>
                    <a:pt x="52" y="247"/>
                  </a:lnTo>
                  <a:lnTo>
                    <a:pt x="59" y="251"/>
                  </a:lnTo>
                  <a:lnTo>
                    <a:pt x="65" y="255"/>
                  </a:lnTo>
                  <a:lnTo>
                    <a:pt x="73" y="258"/>
                  </a:lnTo>
                  <a:lnTo>
                    <a:pt x="80" y="260"/>
                  </a:lnTo>
                  <a:lnTo>
                    <a:pt x="98" y="262"/>
                  </a:lnTo>
                  <a:lnTo>
                    <a:pt x="116" y="263"/>
                  </a:lnTo>
                  <a:lnTo>
                    <a:pt x="128" y="262"/>
                  </a:lnTo>
                  <a:lnTo>
                    <a:pt x="140" y="260"/>
                  </a:lnTo>
                  <a:lnTo>
                    <a:pt x="152" y="256"/>
                  </a:lnTo>
                  <a:lnTo>
                    <a:pt x="164" y="250"/>
                  </a:lnTo>
                  <a:lnTo>
                    <a:pt x="169" y="247"/>
                  </a:lnTo>
                  <a:lnTo>
                    <a:pt x="173" y="243"/>
                  </a:lnTo>
                  <a:lnTo>
                    <a:pt x="178" y="238"/>
                  </a:lnTo>
                  <a:lnTo>
                    <a:pt x="182" y="233"/>
                  </a:lnTo>
                  <a:lnTo>
                    <a:pt x="184" y="228"/>
                  </a:lnTo>
                  <a:lnTo>
                    <a:pt x="187" y="221"/>
                  </a:lnTo>
                  <a:lnTo>
                    <a:pt x="188" y="215"/>
                  </a:lnTo>
                  <a:lnTo>
                    <a:pt x="188" y="207"/>
                  </a:lnTo>
                  <a:lnTo>
                    <a:pt x="188" y="202"/>
                  </a:lnTo>
                  <a:lnTo>
                    <a:pt x="187" y="196"/>
                  </a:lnTo>
                  <a:lnTo>
                    <a:pt x="186" y="192"/>
                  </a:lnTo>
                  <a:lnTo>
                    <a:pt x="184" y="188"/>
                  </a:lnTo>
                  <a:lnTo>
                    <a:pt x="178" y="180"/>
                  </a:lnTo>
                  <a:lnTo>
                    <a:pt x="170" y="174"/>
                  </a:lnTo>
                  <a:lnTo>
                    <a:pt x="161" y="168"/>
                  </a:lnTo>
                  <a:lnTo>
                    <a:pt x="152" y="164"/>
                  </a:lnTo>
                  <a:lnTo>
                    <a:pt x="142" y="161"/>
                  </a:lnTo>
                  <a:lnTo>
                    <a:pt x="132" y="157"/>
                  </a:lnTo>
                  <a:lnTo>
                    <a:pt x="71" y="142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37" y="129"/>
                  </a:lnTo>
                  <a:lnTo>
                    <a:pt x="29" y="123"/>
                  </a:lnTo>
                  <a:lnTo>
                    <a:pt x="24" y="119"/>
                  </a:lnTo>
                  <a:lnTo>
                    <a:pt x="20" y="114"/>
                  </a:lnTo>
                  <a:lnTo>
                    <a:pt x="17" y="110"/>
                  </a:lnTo>
                  <a:lnTo>
                    <a:pt x="15" y="105"/>
                  </a:lnTo>
                  <a:lnTo>
                    <a:pt x="12" y="98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6"/>
                  </a:lnTo>
                  <a:lnTo>
                    <a:pt x="10" y="66"/>
                  </a:lnTo>
                  <a:lnTo>
                    <a:pt x="13" y="54"/>
                  </a:lnTo>
                  <a:lnTo>
                    <a:pt x="16" y="47"/>
                  </a:lnTo>
                  <a:lnTo>
                    <a:pt x="19" y="41"/>
                  </a:lnTo>
                  <a:lnTo>
                    <a:pt x="23" y="34"/>
                  </a:lnTo>
                  <a:lnTo>
                    <a:pt x="27" y="28"/>
                  </a:lnTo>
                  <a:lnTo>
                    <a:pt x="33" y="22"/>
                  </a:lnTo>
                  <a:lnTo>
                    <a:pt x="39" y="17"/>
                  </a:lnTo>
                  <a:lnTo>
                    <a:pt x="48" y="12"/>
                  </a:lnTo>
                  <a:lnTo>
                    <a:pt x="57" y="7"/>
                  </a:lnTo>
                  <a:lnTo>
                    <a:pt x="66" y="4"/>
                  </a:lnTo>
                  <a:lnTo>
                    <a:pt x="77" y="2"/>
                  </a:lnTo>
                  <a:lnTo>
                    <a:pt x="90" y="0"/>
                  </a:lnTo>
                  <a:lnTo>
                    <a:pt x="104" y="0"/>
                  </a:lnTo>
                  <a:lnTo>
                    <a:pt x="114" y="0"/>
                  </a:lnTo>
                  <a:lnTo>
                    <a:pt x="124" y="1"/>
                  </a:lnTo>
                  <a:lnTo>
                    <a:pt x="133" y="2"/>
                  </a:lnTo>
                  <a:lnTo>
                    <a:pt x="143" y="5"/>
                  </a:lnTo>
                  <a:lnTo>
                    <a:pt x="152" y="7"/>
                  </a:lnTo>
                  <a:lnTo>
                    <a:pt x="160" y="12"/>
                  </a:lnTo>
                  <a:lnTo>
                    <a:pt x="168" y="16"/>
                  </a:lnTo>
                  <a:lnTo>
                    <a:pt x="175" y="21"/>
                  </a:lnTo>
                  <a:lnTo>
                    <a:pt x="182" y="27"/>
                  </a:lnTo>
                  <a:lnTo>
                    <a:pt x="187" y="33"/>
                  </a:lnTo>
                  <a:lnTo>
                    <a:pt x="193" y="40"/>
                  </a:lnTo>
                  <a:lnTo>
                    <a:pt x="197" y="47"/>
                  </a:lnTo>
                  <a:lnTo>
                    <a:pt x="200" y="56"/>
                  </a:lnTo>
                  <a:lnTo>
                    <a:pt x="204" y="65"/>
                  </a:lnTo>
                  <a:lnTo>
                    <a:pt x="205" y="74"/>
                  </a:lnTo>
                  <a:lnTo>
                    <a:pt x="206" y="85"/>
                  </a:lnTo>
                  <a:lnTo>
                    <a:pt x="179" y="85"/>
                  </a:lnTo>
                  <a:lnTo>
                    <a:pt x="179" y="78"/>
                  </a:lnTo>
                  <a:lnTo>
                    <a:pt x="177" y="70"/>
                  </a:lnTo>
                  <a:lnTo>
                    <a:pt x="174" y="63"/>
                  </a:lnTo>
                  <a:lnTo>
                    <a:pt x="172" y="57"/>
                  </a:lnTo>
                  <a:lnTo>
                    <a:pt x="169" y="52"/>
                  </a:lnTo>
                  <a:lnTo>
                    <a:pt x="165" y="46"/>
                  </a:lnTo>
                  <a:lnTo>
                    <a:pt x="160" y="42"/>
                  </a:lnTo>
                  <a:lnTo>
                    <a:pt x="156" y="38"/>
                  </a:lnTo>
                  <a:lnTo>
                    <a:pt x="151" y="34"/>
                  </a:lnTo>
                  <a:lnTo>
                    <a:pt x="144" y="31"/>
                  </a:lnTo>
                  <a:lnTo>
                    <a:pt x="139" y="28"/>
                  </a:lnTo>
                  <a:lnTo>
                    <a:pt x="132" y="26"/>
                  </a:lnTo>
                  <a:lnTo>
                    <a:pt x="118" y="22"/>
                  </a:lnTo>
                  <a:lnTo>
                    <a:pt x="104" y="21"/>
                  </a:lnTo>
                  <a:lnTo>
                    <a:pt x="91" y="22"/>
                  </a:lnTo>
                  <a:lnTo>
                    <a:pt x="78" y="25"/>
                  </a:lnTo>
                  <a:lnTo>
                    <a:pt x="66" y="28"/>
                  </a:lnTo>
                  <a:lnTo>
                    <a:pt x="57" y="33"/>
                  </a:lnTo>
                  <a:lnTo>
                    <a:pt x="52" y="38"/>
                  </a:lnTo>
                  <a:lnTo>
                    <a:pt x="48" y="41"/>
                  </a:lnTo>
                  <a:lnTo>
                    <a:pt x="44" y="45"/>
                  </a:lnTo>
                  <a:lnTo>
                    <a:pt x="42" y="51"/>
                  </a:lnTo>
                  <a:lnTo>
                    <a:pt x="38" y="56"/>
                  </a:lnTo>
                  <a:lnTo>
                    <a:pt x="37" y="62"/>
                  </a:lnTo>
                  <a:lnTo>
                    <a:pt x="36" y="69"/>
                  </a:lnTo>
                  <a:lnTo>
                    <a:pt x="35" y="76"/>
                  </a:lnTo>
                  <a:lnTo>
                    <a:pt x="36" y="85"/>
                  </a:lnTo>
                  <a:lnTo>
                    <a:pt x="38" y="93"/>
                  </a:lnTo>
                  <a:lnTo>
                    <a:pt x="43" y="99"/>
                  </a:lnTo>
                  <a:lnTo>
                    <a:pt x="48" y="105"/>
                  </a:lnTo>
                  <a:lnTo>
                    <a:pt x="53" y="110"/>
                  </a:lnTo>
                  <a:lnTo>
                    <a:pt x="61" y="113"/>
                  </a:lnTo>
                  <a:lnTo>
                    <a:pt x="69" y="116"/>
                  </a:lnTo>
                  <a:lnTo>
                    <a:pt x="77" y="119"/>
                  </a:lnTo>
                  <a:lnTo>
                    <a:pt x="144" y="135"/>
                  </a:lnTo>
                  <a:lnTo>
                    <a:pt x="158" y="139"/>
                  </a:lnTo>
                  <a:lnTo>
                    <a:pt x="171" y="144"/>
                  </a:lnTo>
                  <a:lnTo>
                    <a:pt x="183" y="150"/>
                  </a:lnTo>
                  <a:lnTo>
                    <a:pt x="194" y="159"/>
                  </a:lnTo>
                  <a:lnTo>
                    <a:pt x="198" y="163"/>
                  </a:lnTo>
                  <a:lnTo>
                    <a:pt x="202" y="167"/>
                  </a:lnTo>
                  <a:lnTo>
                    <a:pt x="206" y="173"/>
                  </a:lnTo>
                  <a:lnTo>
                    <a:pt x="209" y="178"/>
                  </a:lnTo>
                  <a:lnTo>
                    <a:pt x="211" y="184"/>
                  </a:lnTo>
                  <a:lnTo>
                    <a:pt x="213" y="192"/>
                  </a:lnTo>
                  <a:lnTo>
                    <a:pt x="214" y="198"/>
                  </a:lnTo>
                  <a:lnTo>
                    <a:pt x="214" y="207"/>
                  </a:lnTo>
                  <a:lnTo>
                    <a:pt x="214" y="216"/>
                  </a:lnTo>
                  <a:lnTo>
                    <a:pt x="212" y="228"/>
                  </a:lnTo>
                  <a:lnTo>
                    <a:pt x="210" y="233"/>
                  </a:lnTo>
                  <a:lnTo>
                    <a:pt x="207" y="241"/>
                  </a:lnTo>
                  <a:lnTo>
                    <a:pt x="204" y="247"/>
                  </a:lnTo>
                  <a:lnTo>
                    <a:pt x="199" y="254"/>
                  </a:lnTo>
                  <a:lnTo>
                    <a:pt x="193" y="260"/>
                  </a:lnTo>
                  <a:lnTo>
                    <a:pt x="186" y="265"/>
                  </a:lnTo>
                  <a:lnTo>
                    <a:pt x="178" y="271"/>
                  </a:lnTo>
                  <a:lnTo>
                    <a:pt x="168" y="276"/>
                  </a:lnTo>
                  <a:lnTo>
                    <a:pt x="156" y="279"/>
                  </a:lnTo>
                  <a:lnTo>
                    <a:pt x="142" y="283"/>
                  </a:lnTo>
                  <a:lnTo>
                    <a:pt x="127" y="285"/>
                  </a:lnTo>
                  <a:lnTo>
                    <a:pt x="110" y="286"/>
                  </a:lnTo>
                  <a:lnTo>
                    <a:pt x="98" y="285"/>
                  </a:lnTo>
                  <a:lnTo>
                    <a:pt x="87" y="284"/>
                  </a:lnTo>
                  <a:lnTo>
                    <a:pt x="75" y="283"/>
                  </a:lnTo>
                  <a:lnTo>
                    <a:pt x="65" y="279"/>
                  </a:lnTo>
                  <a:lnTo>
                    <a:pt x="56" y="276"/>
                  </a:lnTo>
                  <a:lnTo>
                    <a:pt x="46" y="273"/>
                  </a:lnTo>
                  <a:lnTo>
                    <a:pt x="37" y="268"/>
                  </a:lnTo>
                  <a:lnTo>
                    <a:pt x="30" y="262"/>
                  </a:lnTo>
                  <a:lnTo>
                    <a:pt x="23" y="256"/>
                  </a:lnTo>
                  <a:lnTo>
                    <a:pt x="17" y="249"/>
                  </a:lnTo>
                  <a:lnTo>
                    <a:pt x="11" y="242"/>
                  </a:lnTo>
                  <a:lnTo>
                    <a:pt x="7" y="233"/>
                  </a:lnTo>
                  <a:lnTo>
                    <a:pt x="4" y="223"/>
                  </a:lnTo>
                  <a:lnTo>
                    <a:pt x="2" y="213"/>
                  </a:lnTo>
                  <a:lnTo>
                    <a:pt x="0" y="202"/>
                  </a:lnTo>
                  <a:lnTo>
                    <a:pt x="0" y="190"/>
                  </a:lnTo>
                  <a:lnTo>
                    <a:pt x="26" y="19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7" name="Rectangle 108"/>
            <p:cNvSpPr>
              <a:spLocks noChangeArrowheads="1"/>
            </p:cNvSpPr>
            <p:nvPr userDrawn="1"/>
          </p:nvSpPr>
          <p:spPr bwMode="auto">
            <a:xfrm>
              <a:off x="5142" y="3814"/>
              <a:ext cx="8" cy="91"/>
            </a:xfrm>
            <a:prstGeom prst="rect">
              <a:avLst/>
            </a:prstGeom>
            <a:solidFill>
              <a:srgbClr val="79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8" name="Freeform 109"/>
            <p:cNvSpPr>
              <a:spLocks noEditPoints="1"/>
            </p:cNvSpPr>
            <p:nvPr userDrawn="1"/>
          </p:nvSpPr>
          <p:spPr bwMode="auto">
            <a:xfrm>
              <a:off x="5162" y="3837"/>
              <a:ext cx="63" cy="71"/>
            </a:xfrm>
            <a:custGeom>
              <a:avLst/>
              <a:gdLst/>
              <a:ahLst/>
              <a:cxnLst>
                <a:cxn ang="0">
                  <a:pos x="24" y="121"/>
                </a:cxn>
                <a:cxn ang="0">
                  <a:pos x="31" y="144"/>
                </a:cxn>
                <a:cxn ang="0">
                  <a:pos x="42" y="163"/>
                </a:cxn>
                <a:cxn ang="0">
                  <a:pos x="57" y="179"/>
                </a:cxn>
                <a:cxn ang="0">
                  <a:pos x="77" y="188"/>
                </a:cxn>
                <a:cxn ang="0">
                  <a:pos x="102" y="189"/>
                </a:cxn>
                <a:cxn ang="0">
                  <a:pos x="124" y="183"/>
                </a:cxn>
                <a:cxn ang="0">
                  <a:pos x="141" y="169"/>
                </a:cxn>
                <a:cxn ang="0">
                  <a:pos x="153" y="150"/>
                </a:cxn>
                <a:cxn ang="0">
                  <a:pos x="161" y="129"/>
                </a:cxn>
                <a:cxn ang="0">
                  <a:pos x="163" y="105"/>
                </a:cxn>
                <a:cxn ang="0">
                  <a:pos x="161" y="82"/>
                </a:cxn>
                <a:cxn ang="0">
                  <a:pos x="153" y="61"/>
                </a:cxn>
                <a:cxn ang="0">
                  <a:pos x="141" y="41"/>
                </a:cxn>
                <a:cxn ang="0">
                  <a:pos x="124" y="28"/>
                </a:cxn>
                <a:cxn ang="0">
                  <a:pos x="102" y="21"/>
                </a:cxn>
                <a:cxn ang="0">
                  <a:pos x="77" y="23"/>
                </a:cxn>
                <a:cxn ang="0">
                  <a:pos x="57" y="32"/>
                </a:cxn>
                <a:cxn ang="0">
                  <a:pos x="42" y="48"/>
                </a:cxn>
                <a:cxn ang="0">
                  <a:pos x="31" y="67"/>
                </a:cxn>
                <a:cxn ang="0">
                  <a:pos x="24" y="90"/>
                </a:cxn>
                <a:cxn ang="0">
                  <a:pos x="188" y="105"/>
                </a:cxn>
                <a:cxn ang="0">
                  <a:pos x="184" y="136"/>
                </a:cxn>
                <a:cxn ang="0">
                  <a:pos x="174" y="163"/>
                </a:cxn>
                <a:cxn ang="0">
                  <a:pos x="156" y="186"/>
                </a:cxn>
                <a:cxn ang="0">
                  <a:pos x="134" y="202"/>
                </a:cxn>
                <a:cxn ang="0">
                  <a:pos x="104" y="210"/>
                </a:cxn>
                <a:cxn ang="0">
                  <a:pos x="72" y="209"/>
                </a:cxn>
                <a:cxn ang="0">
                  <a:pos x="45" y="198"/>
                </a:cxn>
                <a:cxn ang="0">
                  <a:pos x="24" y="180"/>
                </a:cxn>
                <a:cxn ang="0">
                  <a:pos x="9" y="155"/>
                </a:cxn>
                <a:cxn ang="0">
                  <a:pos x="1" y="127"/>
                </a:cxn>
                <a:cxn ang="0">
                  <a:pos x="0" y="95"/>
                </a:cxn>
                <a:cxn ang="0">
                  <a:pos x="6" y="65"/>
                </a:cxn>
                <a:cxn ang="0">
                  <a:pos x="18" y="39"/>
                </a:cxn>
                <a:cxn ang="0">
                  <a:pos x="37" y="19"/>
                </a:cxn>
                <a:cxn ang="0">
                  <a:pos x="62" y="6"/>
                </a:cxn>
                <a:cxn ang="0">
                  <a:pos x="94" y="0"/>
                </a:cxn>
                <a:cxn ang="0">
                  <a:pos x="125" y="6"/>
                </a:cxn>
                <a:cxn ang="0">
                  <a:pos x="150" y="19"/>
                </a:cxn>
                <a:cxn ang="0">
                  <a:pos x="168" y="39"/>
                </a:cxn>
                <a:cxn ang="0">
                  <a:pos x="181" y="65"/>
                </a:cxn>
                <a:cxn ang="0">
                  <a:pos x="187" y="95"/>
                </a:cxn>
              </a:cxnLst>
              <a:rect l="0" t="0" r="r" b="b"/>
              <a:pathLst>
                <a:path w="188" h="211">
                  <a:moveTo>
                    <a:pt x="23" y="105"/>
                  </a:moveTo>
                  <a:lnTo>
                    <a:pt x="24" y="114"/>
                  </a:lnTo>
                  <a:lnTo>
                    <a:pt x="24" y="121"/>
                  </a:lnTo>
                  <a:lnTo>
                    <a:pt x="27" y="129"/>
                  </a:lnTo>
                  <a:lnTo>
                    <a:pt x="29" y="136"/>
                  </a:lnTo>
                  <a:lnTo>
                    <a:pt x="31" y="144"/>
                  </a:lnTo>
                  <a:lnTo>
                    <a:pt x="34" y="150"/>
                  </a:lnTo>
                  <a:lnTo>
                    <a:pt x="37" y="157"/>
                  </a:lnTo>
                  <a:lnTo>
                    <a:pt x="42" y="163"/>
                  </a:lnTo>
                  <a:lnTo>
                    <a:pt x="46" y="169"/>
                  </a:lnTo>
                  <a:lnTo>
                    <a:pt x="51" y="174"/>
                  </a:lnTo>
                  <a:lnTo>
                    <a:pt x="57" y="179"/>
                  </a:lnTo>
                  <a:lnTo>
                    <a:pt x="63" y="183"/>
                  </a:lnTo>
                  <a:lnTo>
                    <a:pt x="70" y="186"/>
                  </a:lnTo>
                  <a:lnTo>
                    <a:pt x="77" y="188"/>
                  </a:lnTo>
                  <a:lnTo>
                    <a:pt x="85" y="189"/>
                  </a:lnTo>
                  <a:lnTo>
                    <a:pt x="94" y="190"/>
                  </a:lnTo>
                  <a:lnTo>
                    <a:pt x="102" y="189"/>
                  </a:lnTo>
                  <a:lnTo>
                    <a:pt x="110" y="188"/>
                  </a:lnTo>
                  <a:lnTo>
                    <a:pt x="117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6" y="174"/>
                  </a:lnTo>
                  <a:lnTo>
                    <a:pt x="141" y="169"/>
                  </a:lnTo>
                  <a:lnTo>
                    <a:pt x="145" y="163"/>
                  </a:lnTo>
                  <a:lnTo>
                    <a:pt x="150" y="157"/>
                  </a:lnTo>
                  <a:lnTo>
                    <a:pt x="153" y="150"/>
                  </a:lnTo>
                  <a:lnTo>
                    <a:pt x="156" y="144"/>
                  </a:lnTo>
                  <a:lnTo>
                    <a:pt x="158" y="136"/>
                  </a:lnTo>
                  <a:lnTo>
                    <a:pt x="161" y="129"/>
                  </a:lnTo>
                  <a:lnTo>
                    <a:pt x="162" y="121"/>
                  </a:lnTo>
                  <a:lnTo>
                    <a:pt x="163" y="114"/>
                  </a:lnTo>
                  <a:lnTo>
                    <a:pt x="163" y="105"/>
                  </a:lnTo>
                  <a:lnTo>
                    <a:pt x="163" y="98"/>
                  </a:lnTo>
                  <a:lnTo>
                    <a:pt x="162" y="90"/>
                  </a:lnTo>
                  <a:lnTo>
                    <a:pt x="161" y="82"/>
                  </a:lnTo>
                  <a:lnTo>
                    <a:pt x="158" y="75"/>
                  </a:lnTo>
                  <a:lnTo>
                    <a:pt x="156" y="67"/>
                  </a:lnTo>
                  <a:lnTo>
                    <a:pt x="153" y="61"/>
                  </a:lnTo>
                  <a:lnTo>
                    <a:pt x="150" y="53"/>
                  </a:lnTo>
                  <a:lnTo>
                    <a:pt x="145" y="48"/>
                  </a:lnTo>
                  <a:lnTo>
                    <a:pt x="141" y="41"/>
                  </a:lnTo>
                  <a:lnTo>
                    <a:pt x="136" y="37"/>
                  </a:lnTo>
                  <a:lnTo>
                    <a:pt x="130" y="32"/>
                  </a:lnTo>
                  <a:lnTo>
                    <a:pt x="124" y="28"/>
                  </a:lnTo>
                  <a:lnTo>
                    <a:pt x="117" y="25"/>
                  </a:lnTo>
                  <a:lnTo>
                    <a:pt x="110" y="23"/>
                  </a:lnTo>
                  <a:lnTo>
                    <a:pt x="102" y="21"/>
                  </a:lnTo>
                  <a:lnTo>
                    <a:pt x="94" y="21"/>
                  </a:lnTo>
                  <a:lnTo>
                    <a:pt x="85" y="21"/>
                  </a:lnTo>
                  <a:lnTo>
                    <a:pt x="77" y="23"/>
                  </a:lnTo>
                  <a:lnTo>
                    <a:pt x="70" y="25"/>
                  </a:lnTo>
                  <a:lnTo>
                    <a:pt x="63" y="28"/>
                  </a:lnTo>
                  <a:lnTo>
                    <a:pt x="57" y="32"/>
                  </a:lnTo>
                  <a:lnTo>
                    <a:pt x="51" y="37"/>
                  </a:lnTo>
                  <a:lnTo>
                    <a:pt x="46" y="41"/>
                  </a:lnTo>
                  <a:lnTo>
                    <a:pt x="42" y="48"/>
                  </a:lnTo>
                  <a:lnTo>
                    <a:pt x="37" y="53"/>
                  </a:lnTo>
                  <a:lnTo>
                    <a:pt x="34" y="61"/>
                  </a:lnTo>
                  <a:lnTo>
                    <a:pt x="31" y="67"/>
                  </a:lnTo>
                  <a:lnTo>
                    <a:pt x="29" y="75"/>
                  </a:lnTo>
                  <a:lnTo>
                    <a:pt x="27" y="82"/>
                  </a:lnTo>
                  <a:lnTo>
                    <a:pt x="24" y="90"/>
                  </a:lnTo>
                  <a:lnTo>
                    <a:pt x="24" y="98"/>
                  </a:lnTo>
                  <a:lnTo>
                    <a:pt x="23" y="105"/>
                  </a:lnTo>
                  <a:close/>
                  <a:moveTo>
                    <a:pt x="188" y="105"/>
                  </a:moveTo>
                  <a:lnTo>
                    <a:pt x="187" y="116"/>
                  </a:lnTo>
                  <a:lnTo>
                    <a:pt x="185" y="127"/>
                  </a:lnTo>
                  <a:lnTo>
                    <a:pt x="184" y="136"/>
                  </a:lnTo>
                  <a:lnTo>
                    <a:pt x="181" y="146"/>
                  </a:lnTo>
                  <a:lnTo>
                    <a:pt x="178" y="155"/>
                  </a:lnTo>
                  <a:lnTo>
                    <a:pt x="174" y="163"/>
                  </a:lnTo>
                  <a:lnTo>
                    <a:pt x="168" y="172"/>
                  </a:lnTo>
                  <a:lnTo>
                    <a:pt x="163" y="180"/>
                  </a:lnTo>
                  <a:lnTo>
                    <a:pt x="156" y="186"/>
                  </a:lnTo>
                  <a:lnTo>
                    <a:pt x="150" y="193"/>
                  </a:lnTo>
                  <a:lnTo>
                    <a:pt x="142" y="198"/>
                  </a:lnTo>
                  <a:lnTo>
                    <a:pt x="134" y="202"/>
                  </a:lnTo>
                  <a:lnTo>
                    <a:pt x="125" y="206"/>
                  </a:lnTo>
                  <a:lnTo>
                    <a:pt x="115" y="209"/>
                  </a:lnTo>
                  <a:lnTo>
                    <a:pt x="104" y="210"/>
                  </a:lnTo>
                  <a:lnTo>
                    <a:pt x="94" y="211"/>
                  </a:lnTo>
                  <a:lnTo>
                    <a:pt x="83" y="210"/>
                  </a:lnTo>
                  <a:lnTo>
                    <a:pt x="72" y="209"/>
                  </a:lnTo>
                  <a:lnTo>
                    <a:pt x="62" y="206"/>
                  </a:lnTo>
                  <a:lnTo>
                    <a:pt x="54" y="202"/>
                  </a:lnTo>
                  <a:lnTo>
                    <a:pt x="45" y="198"/>
                  </a:lnTo>
                  <a:lnTo>
                    <a:pt x="37" y="193"/>
                  </a:lnTo>
                  <a:lnTo>
                    <a:pt x="30" y="186"/>
                  </a:lnTo>
                  <a:lnTo>
                    <a:pt x="24" y="180"/>
                  </a:lnTo>
                  <a:lnTo>
                    <a:pt x="18" y="172"/>
                  </a:lnTo>
                  <a:lnTo>
                    <a:pt x="14" y="163"/>
                  </a:lnTo>
                  <a:lnTo>
                    <a:pt x="9" y="155"/>
                  </a:lnTo>
                  <a:lnTo>
                    <a:pt x="6" y="146"/>
                  </a:lnTo>
                  <a:lnTo>
                    <a:pt x="3" y="136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0" y="105"/>
                  </a:lnTo>
                  <a:lnTo>
                    <a:pt x="0" y="95"/>
                  </a:lnTo>
                  <a:lnTo>
                    <a:pt x="1" y="85"/>
                  </a:lnTo>
                  <a:lnTo>
                    <a:pt x="3" y="75"/>
                  </a:lnTo>
                  <a:lnTo>
                    <a:pt x="6" y="65"/>
                  </a:lnTo>
                  <a:lnTo>
                    <a:pt x="9" y="55"/>
                  </a:lnTo>
                  <a:lnTo>
                    <a:pt x="14" y="47"/>
                  </a:lnTo>
                  <a:lnTo>
                    <a:pt x="18" y="39"/>
                  </a:lnTo>
                  <a:lnTo>
                    <a:pt x="24" y="32"/>
                  </a:lnTo>
                  <a:lnTo>
                    <a:pt x="30" y="25"/>
                  </a:lnTo>
                  <a:lnTo>
                    <a:pt x="37" y="19"/>
                  </a:lnTo>
                  <a:lnTo>
                    <a:pt x="45" y="13"/>
                  </a:lnTo>
                  <a:lnTo>
                    <a:pt x="54" y="9"/>
                  </a:lnTo>
                  <a:lnTo>
                    <a:pt x="62" y="6"/>
                  </a:lnTo>
                  <a:lnTo>
                    <a:pt x="72" y="3"/>
                  </a:lnTo>
                  <a:lnTo>
                    <a:pt x="83" y="1"/>
                  </a:lnTo>
                  <a:lnTo>
                    <a:pt x="94" y="0"/>
                  </a:lnTo>
                  <a:lnTo>
                    <a:pt x="104" y="1"/>
                  </a:lnTo>
                  <a:lnTo>
                    <a:pt x="115" y="3"/>
                  </a:lnTo>
                  <a:lnTo>
                    <a:pt x="125" y="6"/>
                  </a:lnTo>
                  <a:lnTo>
                    <a:pt x="134" y="9"/>
                  </a:lnTo>
                  <a:lnTo>
                    <a:pt x="142" y="13"/>
                  </a:lnTo>
                  <a:lnTo>
                    <a:pt x="150" y="19"/>
                  </a:lnTo>
                  <a:lnTo>
                    <a:pt x="156" y="25"/>
                  </a:lnTo>
                  <a:lnTo>
                    <a:pt x="163" y="32"/>
                  </a:lnTo>
                  <a:lnTo>
                    <a:pt x="168" y="39"/>
                  </a:lnTo>
                  <a:lnTo>
                    <a:pt x="174" y="47"/>
                  </a:lnTo>
                  <a:lnTo>
                    <a:pt x="178" y="55"/>
                  </a:lnTo>
                  <a:lnTo>
                    <a:pt x="181" y="65"/>
                  </a:lnTo>
                  <a:lnTo>
                    <a:pt x="184" y="75"/>
                  </a:lnTo>
                  <a:lnTo>
                    <a:pt x="185" y="85"/>
                  </a:lnTo>
                  <a:lnTo>
                    <a:pt x="187" y="95"/>
                  </a:lnTo>
                  <a:lnTo>
                    <a:pt x="188" y="105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9" name="Freeform 110"/>
            <p:cNvSpPr>
              <a:spLocks/>
            </p:cNvSpPr>
            <p:nvPr userDrawn="1"/>
          </p:nvSpPr>
          <p:spPr bwMode="auto">
            <a:xfrm>
              <a:off x="5229" y="3839"/>
              <a:ext cx="59" cy="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89" y="175"/>
                </a:cxn>
                <a:cxn ang="0">
                  <a:pos x="90" y="175"/>
                </a:cxn>
                <a:cxn ang="0">
                  <a:pos x="152" y="0"/>
                </a:cxn>
                <a:cxn ang="0">
                  <a:pos x="177" y="0"/>
                </a:cxn>
                <a:cxn ang="0">
                  <a:pos x="102" y="198"/>
                </a:cxn>
                <a:cxn ang="0">
                  <a:pos x="76" y="198"/>
                </a:cxn>
                <a:cxn ang="0">
                  <a:pos x="0" y="0"/>
                </a:cxn>
              </a:cxnLst>
              <a:rect l="0" t="0" r="r" b="b"/>
              <a:pathLst>
                <a:path w="177" h="198">
                  <a:moveTo>
                    <a:pt x="0" y="0"/>
                  </a:moveTo>
                  <a:lnTo>
                    <a:pt x="27" y="0"/>
                  </a:lnTo>
                  <a:lnTo>
                    <a:pt x="89" y="175"/>
                  </a:lnTo>
                  <a:lnTo>
                    <a:pt x="90" y="17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02" y="198"/>
                  </a:lnTo>
                  <a:lnTo>
                    <a:pt x="76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0" name="Freeform 111"/>
            <p:cNvSpPr>
              <a:spLocks noEditPoints="1"/>
            </p:cNvSpPr>
            <p:nvPr userDrawn="1"/>
          </p:nvSpPr>
          <p:spPr bwMode="auto">
            <a:xfrm>
              <a:off x="5293" y="3837"/>
              <a:ext cx="59" cy="70"/>
            </a:xfrm>
            <a:custGeom>
              <a:avLst/>
              <a:gdLst/>
              <a:ahLst/>
              <a:cxnLst>
                <a:cxn ang="0">
                  <a:pos x="151" y="78"/>
                </a:cxn>
                <a:cxn ang="0">
                  <a:pos x="146" y="59"/>
                </a:cxn>
                <a:cxn ang="0">
                  <a:pos x="139" y="48"/>
                </a:cxn>
                <a:cxn ang="0">
                  <a:pos x="131" y="38"/>
                </a:cxn>
                <a:cxn ang="0">
                  <a:pos x="122" y="30"/>
                </a:cxn>
                <a:cxn ang="0">
                  <a:pos x="110" y="24"/>
                </a:cxn>
                <a:cxn ang="0">
                  <a:pos x="97" y="21"/>
                </a:cxn>
                <a:cxn ang="0">
                  <a:pos x="83" y="21"/>
                </a:cxn>
                <a:cxn ang="0">
                  <a:pos x="69" y="24"/>
                </a:cxn>
                <a:cxn ang="0">
                  <a:pos x="58" y="30"/>
                </a:cxn>
                <a:cxn ang="0">
                  <a:pos x="48" y="38"/>
                </a:cxn>
                <a:cxn ang="0">
                  <a:pos x="36" y="53"/>
                </a:cxn>
                <a:cxn ang="0">
                  <a:pos x="27" y="78"/>
                </a:cxn>
                <a:cxn ang="0">
                  <a:pos x="153" y="92"/>
                </a:cxn>
                <a:cxn ang="0">
                  <a:pos x="26" y="126"/>
                </a:cxn>
                <a:cxn ang="0">
                  <a:pos x="30" y="146"/>
                </a:cxn>
                <a:cxn ang="0">
                  <a:pos x="36" y="158"/>
                </a:cxn>
                <a:cxn ang="0">
                  <a:pos x="44" y="170"/>
                </a:cxn>
                <a:cxn ang="0">
                  <a:pos x="54" y="179"/>
                </a:cxn>
                <a:cxn ang="0">
                  <a:pos x="67" y="186"/>
                </a:cxn>
                <a:cxn ang="0">
                  <a:pos x="82" y="189"/>
                </a:cxn>
                <a:cxn ang="0">
                  <a:pos x="102" y="189"/>
                </a:cxn>
                <a:cxn ang="0">
                  <a:pos x="123" y="182"/>
                </a:cxn>
                <a:cxn ang="0">
                  <a:pos x="138" y="169"/>
                </a:cxn>
                <a:cxn ang="0">
                  <a:pos x="149" y="150"/>
                </a:cxn>
                <a:cxn ang="0">
                  <a:pos x="176" y="140"/>
                </a:cxn>
                <a:cxn ang="0">
                  <a:pos x="165" y="170"/>
                </a:cxn>
                <a:cxn ang="0">
                  <a:pos x="157" y="182"/>
                </a:cxn>
                <a:cxn ang="0">
                  <a:pos x="148" y="192"/>
                </a:cxn>
                <a:cxn ang="0">
                  <a:pos x="137" y="200"/>
                </a:cxn>
                <a:cxn ang="0">
                  <a:pos x="123" y="206"/>
                </a:cxn>
                <a:cxn ang="0">
                  <a:pos x="108" y="209"/>
                </a:cxn>
                <a:cxn ang="0">
                  <a:pos x="89" y="210"/>
                </a:cxn>
                <a:cxn ang="0">
                  <a:pos x="68" y="208"/>
                </a:cxn>
                <a:cxn ang="0">
                  <a:pos x="49" y="202"/>
                </a:cxn>
                <a:cxn ang="0">
                  <a:pos x="33" y="193"/>
                </a:cxn>
                <a:cxn ang="0">
                  <a:pos x="21" y="180"/>
                </a:cxn>
                <a:cxn ang="0">
                  <a:pos x="12" y="163"/>
                </a:cxn>
                <a:cxn ang="0">
                  <a:pos x="5" y="146"/>
                </a:cxn>
                <a:cxn ang="0">
                  <a:pos x="2" y="127"/>
                </a:cxn>
                <a:cxn ang="0">
                  <a:pos x="0" y="105"/>
                </a:cxn>
                <a:cxn ang="0">
                  <a:pos x="2" y="86"/>
                </a:cxn>
                <a:cxn ang="0">
                  <a:pos x="5" y="67"/>
                </a:cxn>
                <a:cxn ang="0">
                  <a:pos x="12" y="49"/>
                </a:cxn>
                <a:cxn ang="0">
                  <a:pos x="21" y="34"/>
                </a:cxn>
                <a:cxn ang="0">
                  <a:pos x="33" y="20"/>
                </a:cxn>
                <a:cxn ang="0">
                  <a:pos x="49" y="10"/>
                </a:cxn>
                <a:cxn ang="0">
                  <a:pos x="68" y="3"/>
                </a:cxn>
                <a:cxn ang="0">
                  <a:pos x="89" y="0"/>
                </a:cxn>
                <a:cxn ang="0">
                  <a:pos x="112" y="3"/>
                </a:cxn>
                <a:cxn ang="0">
                  <a:pos x="130" y="10"/>
                </a:cxn>
                <a:cxn ang="0">
                  <a:pos x="146" y="21"/>
                </a:cxn>
                <a:cxn ang="0">
                  <a:pos x="158" y="35"/>
                </a:cxn>
                <a:cxn ang="0">
                  <a:pos x="167" y="52"/>
                </a:cxn>
                <a:cxn ang="0">
                  <a:pos x="174" y="71"/>
                </a:cxn>
                <a:cxn ang="0">
                  <a:pos x="177" y="91"/>
                </a:cxn>
                <a:cxn ang="0">
                  <a:pos x="177" y="112"/>
                </a:cxn>
              </a:cxnLst>
              <a:rect l="0" t="0" r="r" b="b"/>
              <a:pathLst>
                <a:path w="177" h="210">
                  <a:moveTo>
                    <a:pt x="153" y="92"/>
                  </a:moveTo>
                  <a:lnTo>
                    <a:pt x="151" y="78"/>
                  </a:lnTo>
                  <a:lnTo>
                    <a:pt x="148" y="65"/>
                  </a:lnTo>
                  <a:lnTo>
                    <a:pt x="146" y="59"/>
                  </a:lnTo>
                  <a:lnTo>
                    <a:pt x="142" y="53"/>
                  </a:lnTo>
                  <a:lnTo>
                    <a:pt x="139" y="48"/>
                  </a:lnTo>
                  <a:lnTo>
                    <a:pt x="136" y="42"/>
                  </a:lnTo>
                  <a:lnTo>
                    <a:pt x="131" y="38"/>
                  </a:lnTo>
                  <a:lnTo>
                    <a:pt x="126" y="34"/>
                  </a:lnTo>
                  <a:lnTo>
                    <a:pt x="122" y="30"/>
                  </a:lnTo>
                  <a:lnTo>
                    <a:pt x="116" y="27"/>
                  </a:lnTo>
                  <a:lnTo>
                    <a:pt x="110" y="24"/>
                  </a:lnTo>
                  <a:lnTo>
                    <a:pt x="103" y="22"/>
                  </a:lnTo>
                  <a:lnTo>
                    <a:pt x="97" y="21"/>
                  </a:lnTo>
                  <a:lnTo>
                    <a:pt x="89" y="21"/>
                  </a:lnTo>
                  <a:lnTo>
                    <a:pt x="83" y="21"/>
                  </a:lnTo>
                  <a:lnTo>
                    <a:pt x="75" y="22"/>
                  </a:lnTo>
                  <a:lnTo>
                    <a:pt x="69" y="24"/>
                  </a:lnTo>
                  <a:lnTo>
                    <a:pt x="63" y="27"/>
                  </a:lnTo>
                  <a:lnTo>
                    <a:pt x="58" y="30"/>
                  </a:lnTo>
                  <a:lnTo>
                    <a:pt x="53" y="34"/>
                  </a:lnTo>
                  <a:lnTo>
                    <a:pt x="48" y="38"/>
                  </a:lnTo>
                  <a:lnTo>
                    <a:pt x="44" y="42"/>
                  </a:lnTo>
                  <a:lnTo>
                    <a:pt x="36" y="53"/>
                  </a:lnTo>
                  <a:lnTo>
                    <a:pt x="31" y="65"/>
                  </a:lnTo>
                  <a:lnTo>
                    <a:pt x="27" y="78"/>
                  </a:lnTo>
                  <a:lnTo>
                    <a:pt x="25" y="92"/>
                  </a:lnTo>
                  <a:lnTo>
                    <a:pt x="153" y="92"/>
                  </a:lnTo>
                  <a:close/>
                  <a:moveTo>
                    <a:pt x="25" y="112"/>
                  </a:moveTo>
                  <a:lnTo>
                    <a:pt x="26" y="126"/>
                  </a:lnTo>
                  <a:lnTo>
                    <a:pt x="28" y="139"/>
                  </a:lnTo>
                  <a:lnTo>
                    <a:pt x="30" y="146"/>
                  </a:lnTo>
                  <a:lnTo>
                    <a:pt x="33" y="153"/>
                  </a:lnTo>
                  <a:lnTo>
                    <a:pt x="36" y="158"/>
                  </a:lnTo>
                  <a:lnTo>
                    <a:pt x="40" y="165"/>
                  </a:lnTo>
                  <a:lnTo>
                    <a:pt x="44" y="170"/>
                  </a:lnTo>
                  <a:lnTo>
                    <a:pt x="48" y="174"/>
                  </a:lnTo>
                  <a:lnTo>
                    <a:pt x="54" y="179"/>
                  </a:lnTo>
                  <a:lnTo>
                    <a:pt x="60" y="183"/>
                  </a:lnTo>
                  <a:lnTo>
                    <a:pt x="67" y="186"/>
                  </a:lnTo>
                  <a:lnTo>
                    <a:pt x="74" y="188"/>
                  </a:lnTo>
                  <a:lnTo>
                    <a:pt x="82" y="189"/>
                  </a:lnTo>
                  <a:lnTo>
                    <a:pt x="89" y="190"/>
                  </a:lnTo>
                  <a:lnTo>
                    <a:pt x="102" y="189"/>
                  </a:lnTo>
                  <a:lnTo>
                    <a:pt x="113" y="186"/>
                  </a:lnTo>
                  <a:lnTo>
                    <a:pt x="123" y="182"/>
                  </a:lnTo>
                  <a:lnTo>
                    <a:pt x="131" y="176"/>
                  </a:lnTo>
                  <a:lnTo>
                    <a:pt x="138" y="169"/>
                  </a:lnTo>
                  <a:lnTo>
                    <a:pt x="144" y="160"/>
                  </a:lnTo>
                  <a:lnTo>
                    <a:pt x="149" y="150"/>
                  </a:lnTo>
                  <a:lnTo>
                    <a:pt x="152" y="140"/>
                  </a:lnTo>
                  <a:lnTo>
                    <a:pt x="176" y="140"/>
                  </a:lnTo>
                  <a:lnTo>
                    <a:pt x="171" y="155"/>
                  </a:lnTo>
                  <a:lnTo>
                    <a:pt x="165" y="170"/>
                  </a:lnTo>
                  <a:lnTo>
                    <a:pt x="162" y="175"/>
                  </a:lnTo>
                  <a:lnTo>
                    <a:pt x="157" y="182"/>
                  </a:lnTo>
                  <a:lnTo>
                    <a:pt x="153" y="187"/>
                  </a:lnTo>
                  <a:lnTo>
                    <a:pt x="148" y="192"/>
                  </a:lnTo>
                  <a:lnTo>
                    <a:pt x="142" y="196"/>
                  </a:lnTo>
                  <a:lnTo>
                    <a:pt x="137" y="200"/>
                  </a:lnTo>
                  <a:lnTo>
                    <a:pt x="130" y="203"/>
                  </a:lnTo>
                  <a:lnTo>
                    <a:pt x="123" y="206"/>
                  </a:lnTo>
                  <a:lnTo>
                    <a:pt x="115" y="208"/>
                  </a:lnTo>
                  <a:lnTo>
                    <a:pt x="108" y="209"/>
                  </a:lnTo>
                  <a:lnTo>
                    <a:pt x="99" y="210"/>
                  </a:lnTo>
                  <a:lnTo>
                    <a:pt x="89" y="210"/>
                  </a:lnTo>
                  <a:lnTo>
                    <a:pt x="79" y="210"/>
                  </a:lnTo>
                  <a:lnTo>
                    <a:pt x="68" y="208"/>
                  </a:lnTo>
                  <a:lnTo>
                    <a:pt x="58" y="206"/>
                  </a:lnTo>
                  <a:lnTo>
                    <a:pt x="49" y="202"/>
                  </a:lnTo>
                  <a:lnTo>
                    <a:pt x="41" y="198"/>
                  </a:lnTo>
                  <a:lnTo>
                    <a:pt x="33" y="193"/>
                  </a:lnTo>
                  <a:lnTo>
                    <a:pt x="27" y="186"/>
                  </a:lnTo>
                  <a:lnTo>
                    <a:pt x="21" y="180"/>
                  </a:lnTo>
                  <a:lnTo>
                    <a:pt x="16" y="172"/>
                  </a:lnTo>
                  <a:lnTo>
                    <a:pt x="12" y="163"/>
                  </a:lnTo>
                  <a:lnTo>
                    <a:pt x="8" y="155"/>
                  </a:lnTo>
                  <a:lnTo>
                    <a:pt x="5" y="146"/>
                  </a:lnTo>
                  <a:lnTo>
                    <a:pt x="3" y="136"/>
                  </a:lnTo>
                  <a:lnTo>
                    <a:pt x="2" y="127"/>
                  </a:lnTo>
                  <a:lnTo>
                    <a:pt x="1" y="116"/>
                  </a:lnTo>
                  <a:lnTo>
                    <a:pt x="0" y="105"/>
                  </a:lnTo>
                  <a:lnTo>
                    <a:pt x="1" y="95"/>
                  </a:lnTo>
                  <a:lnTo>
                    <a:pt x="2" y="86"/>
                  </a:lnTo>
                  <a:lnTo>
                    <a:pt x="3" y="76"/>
                  </a:lnTo>
                  <a:lnTo>
                    <a:pt x="5" y="67"/>
                  </a:lnTo>
                  <a:lnTo>
                    <a:pt x="8" y="58"/>
                  </a:lnTo>
                  <a:lnTo>
                    <a:pt x="12" y="49"/>
                  </a:lnTo>
                  <a:lnTo>
                    <a:pt x="16" y="41"/>
                  </a:lnTo>
                  <a:lnTo>
                    <a:pt x="21" y="34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1" y="14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9" y="1"/>
                  </a:lnTo>
                  <a:lnTo>
                    <a:pt x="89" y="0"/>
                  </a:lnTo>
                  <a:lnTo>
                    <a:pt x="101" y="1"/>
                  </a:lnTo>
                  <a:lnTo>
                    <a:pt x="112" y="3"/>
                  </a:lnTo>
                  <a:lnTo>
                    <a:pt x="122" y="6"/>
                  </a:lnTo>
                  <a:lnTo>
                    <a:pt x="130" y="10"/>
                  </a:lnTo>
                  <a:lnTo>
                    <a:pt x="139" y="15"/>
                  </a:lnTo>
                  <a:lnTo>
                    <a:pt x="146" y="21"/>
                  </a:lnTo>
                  <a:lnTo>
                    <a:pt x="152" y="27"/>
                  </a:lnTo>
                  <a:lnTo>
                    <a:pt x="158" y="35"/>
                  </a:lnTo>
                  <a:lnTo>
                    <a:pt x="163" y="44"/>
                  </a:lnTo>
                  <a:lnTo>
                    <a:pt x="167" y="52"/>
                  </a:lnTo>
                  <a:lnTo>
                    <a:pt x="170" y="62"/>
                  </a:lnTo>
                  <a:lnTo>
                    <a:pt x="174" y="71"/>
                  </a:lnTo>
                  <a:lnTo>
                    <a:pt x="175" y="81"/>
                  </a:lnTo>
                  <a:lnTo>
                    <a:pt x="177" y="91"/>
                  </a:lnTo>
                  <a:lnTo>
                    <a:pt x="177" y="102"/>
                  </a:lnTo>
                  <a:lnTo>
                    <a:pt x="177" y="112"/>
                  </a:lnTo>
                  <a:lnTo>
                    <a:pt x="25" y="112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1" name="Freeform 112"/>
            <p:cNvSpPr>
              <a:spLocks/>
            </p:cNvSpPr>
            <p:nvPr userDrawn="1"/>
          </p:nvSpPr>
          <p:spPr bwMode="auto">
            <a:xfrm>
              <a:off x="5362" y="3837"/>
              <a:ext cx="54" cy="6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4" y="6"/>
                </a:cxn>
                <a:cxn ang="0">
                  <a:pos x="24" y="40"/>
                </a:cxn>
                <a:cxn ang="0">
                  <a:pos x="25" y="40"/>
                </a:cxn>
                <a:cxn ang="0">
                  <a:pos x="29" y="32"/>
                </a:cxn>
                <a:cxn ang="0">
                  <a:pos x="35" y="24"/>
                </a:cxn>
                <a:cxn ang="0">
                  <a:pos x="42" y="18"/>
                </a:cxn>
                <a:cxn ang="0">
                  <a:pos x="50" y="11"/>
                </a:cxn>
                <a:cxn ang="0">
                  <a:pos x="59" y="7"/>
                </a:cxn>
                <a:cxn ang="0">
                  <a:pos x="68" y="4"/>
                </a:cxn>
                <a:cxn ang="0">
                  <a:pos x="78" y="1"/>
                </a:cxn>
                <a:cxn ang="0">
                  <a:pos x="89" y="0"/>
                </a:cxn>
                <a:cxn ang="0">
                  <a:pos x="99" y="0"/>
                </a:cxn>
                <a:cxn ang="0">
                  <a:pos x="108" y="1"/>
                </a:cxn>
                <a:cxn ang="0">
                  <a:pos x="116" y="4"/>
                </a:cxn>
                <a:cxn ang="0">
                  <a:pos x="123" y="6"/>
                </a:cxn>
                <a:cxn ang="0">
                  <a:pos x="130" y="9"/>
                </a:cxn>
                <a:cxn ang="0">
                  <a:pos x="136" y="12"/>
                </a:cxn>
                <a:cxn ang="0">
                  <a:pos x="142" y="17"/>
                </a:cxn>
                <a:cxn ang="0">
                  <a:pos x="146" y="21"/>
                </a:cxn>
                <a:cxn ang="0">
                  <a:pos x="149" y="26"/>
                </a:cxn>
                <a:cxn ang="0">
                  <a:pos x="153" y="32"/>
                </a:cxn>
                <a:cxn ang="0">
                  <a:pos x="156" y="38"/>
                </a:cxn>
                <a:cxn ang="0">
                  <a:pos x="158" y="45"/>
                </a:cxn>
                <a:cxn ang="0">
                  <a:pos x="160" y="60"/>
                </a:cxn>
                <a:cxn ang="0">
                  <a:pos x="161" y="77"/>
                </a:cxn>
                <a:cxn ang="0">
                  <a:pos x="161" y="204"/>
                </a:cxn>
                <a:cxn ang="0">
                  <a:pos x="137" y="204"/>
                </a:cxn>
                <a:cxn ang="0">
                  <a:pos x="137" y="81"/>
                </a:cxn>
                <a:cxn ang="0">
                  <a:pos x="136" y="68"/>
                </a:cxn>
                <a:cxn ang="0">
                  <a:pos x="134" y="58"/>
                </a:cxn>
                <a:cxn ang="0">
                  <a:pos x="131" y="47"/>
                </a:cxn>
                <a:cxn ang="0">
                  <a:pos x="127" y="38"/>
                </a:cxn>
                <a:cxn ang="0">
                  <a:pos x="123" y="35"/>
                </a:cxn>
                <a:cxn ang="0">
                  <a:pos x="120" y="31"/>
                </a:cxn>
                <a:cxn ang="0">
                  <a:pos x="116" y="28"/>
                </a:cxn>
                <a:cxn ang="0">
                  <a:pos x="111" y="25"/>
                </a:cxn>
                <a:cxn ang="0">
                  <a:pos x="106" y="23"/>
                </a:cxn>
                <a:cxn ang="0">
                  <a:pos x="100" y="22"/>
                </a:cxn>
                <a:cxn ang="0">
                  <a:pos x="94" y="21"/>
                </a:cxn>
                <a:cxn ang="0">
                  <a:pos x="87" y="21"/>
                </a:cxn>
                <a:cxn ang="0">
                  <a:pos x="80" y="21"/>
                </a:cxn>
                <a:cxn ang="0">
                  <a:pos x="73" y="22"/>
                </a:cxn>
                <a:cxn ang="0">
                  <a:pos x="66" y="24"/>
                </a:cxn>
                <a:cxn ang="0">
                  <a:pos x="61" y="26"/>
                </a:cxn>
                <a:cxn ang="0">
                  <a:pos x="55" y="28"/>
                </a:cxn>
                <a:cxn ang="0">
                  <a:pos x="50" y="33"/>
                </a:cxn>
                <a:cxn ang="0">
                  <a:pos x="46" y="36"/>
                </a:cxn>
                <a:cxn ang="0">
                  <a:pos x="41" y="40"/>
                </a:cxn>
                <a:cxn ang="0">
                  <a:pos x="38" y="46"/>
                </a:cxn>
                <a:cxn ang="0">
                  <a:pos x="35" y="50"/>
                </a:cxn>
                <a:cxn ang="0">
                  <a:pos x="32" y="57"/>
                </a:cxn>
                <a:cxn ang="0">
                  <a:pos x="29" y="62"/>
                </a:cxn>
                <a:cxn ang="0">
                  <a:pos x="26" y="75"/>
                </a:cxn>
                <a:cxn ang="0">
                  <a:pos x="24" y="89"/>
                </a:cxn>
                <a:cxn ang="0">
                  <a:pos x="24" y="204"/>
                </a:cxn>
                <a:cxn ang="0">
                  <a:pos x="0" y="204"/>
                </a:cxn>
                <a:cxn ang="0">
                  <a:pos x="0" y="6"/>
                </a:cxn>
              </a:cxnLst>
              <a:rect l="0" t="0" r="r" b="b"/>
              <a:pathLst>
                <a:path w="161" h="204">
                  <a:moveTo>
                    <a:pt x="0" y="6"/>
                  </a:moveTo>
                  <a:lnTo>
                    <a:pt x="24" y="6"/>
                  </a:lnTo>
                  <a:lnTo>
                    <a:pt x="24" y="40"/>
                  </a:lnTo>
                  <a:lnTo>
                    <a:pt x="25" y="40"/>
                  </a:lnTo>
                  <a:lnTo>
                    <a:pt x="29" y="32"/>
                  </a:lnTo>
                  <a:lnTo>
                    <a:pt x="35" y="24"/>
                  </a:lnTo>
                  <a:lnTo>
                    <a:pt x="42" y="18"/>
                  </a:lnTo>
                  <a:lnTo>
                    <a:pt x="50" y="11"/>
                  </a:lnTo>
                  <a:lnTo>
                    <a:pt x="59" y="7"/>
                  </a:lnTo>
                  <a:lnTo>
                    <a:pt x="68" y="4"/>
                  </a:lnTo>
                  <a:lnTo>
                    <a:pt x="78" y="1"/>
                  </a:lnTo>
                  <a:lnTo>
                    <a:pt x="89" y="0"/>
                  </a:lnTo>
                  <a:lnTo>
                    <a:pt x="99" y="0"/>
                  </a:lnTo>
                  <a:lnTo>
                    <a:pt x="108" y="1"/>
                  </a:lnTo>
                  <a:lnTo>
                    <a:pt x="116" y="4"/>
                  </a:lnTo>
                  <a:lnTo>
                    <a:pt x="123" y="6"/>
                  </a:lnTo>
                  <a:lnTo>
                    <a:pt x="130" y="9"/>
                  </a:lnTo>
                  <a:lnTo>
                    <a:pt x="136" y="12"/>
                  </a:lnTo>
                  <a:lnTo>
                    <a:pt x="142" y="17"/>
                  </a:lnTo>
                  <a:lnTo>
                    <a:pt x="146" y="21"/>
                  </a:lnTo>
                  <a:lnTo>
                    <a:pt x="149" y="26"/>
                  </a:lnTo>
                  <a:lnTo>
                    <a:pt x="153" y="32"/>
                  </a:lnTo>
                  <a:lnTo>
                    <a:pt x="156" y="38"/>
                  </a:lnTo>
                  <a:lnTo>
                    <a:pt x="158" y="45"/>
                  </a:lnTo>
                  <a:lnTo>
                    <a:pt x="160" y="60"/>
                  </a:lnTo>
                  <a:lnTo>
                    <a:pt x="161" y="77"/>
                  </a:lnTo>
                  <a:lnTo>
                    <a:pt x="161" y="204"/>
                  </a:lnTo>
                  <a:lnTo>
                    <a:pt x="137" y="204"/>
                  </a:lnTo>
                  <a:lnTo>
                    <a:pt x="137" y="81"/>
                  </a:lnTo>
                  <a:lnTo>
                    <a:pt x="136" y="68"/>
                  </a:lnTo>
                  <a:lnTo>
                    <a:pt x="134" y="58"/>
                  </a:lnTo>
                  <a:lnTo>
                    <a:pt x="131" y="47"/>
                  </a:lnTo>
                  <a:lnTo>
                    <a:pt x="127" y="38"/>
                  </a:lnTo>
                  <a:lnTo>
                    <a:pt x="123" y="35"/>
                  </a:lnTo>
                  <a:lnTo>
                    <a:pt x="120" y="31"/>
                  </a:lnTo>
                  <a:lnTo>
                    <a:pt x="116" y="28"/>
                  </a:lnTo>
                  <a:lnTo>
                    <a:pt x="111" y="25"/>
                  </a:lnTo>
                  <a:lnTo>
                    <a:pt x="106" y="23"/>
                  </a:lnTo>
                  <a:lnTo>
                    <a:pt x="100" y="22"/>
                  </a:lnTo>
                  <a:lnTo>
                    <a:pt x="94" y="21"/>
                  </a:lnTo>
                  <a:lnTo>
                    <a:pt x="87" y="21"/>
                  </a:lnTo>
                  <a:lnTo>
                    <a:pt x="80" y="21"/>
                  </a:lnTo>
                  <a:lnTo>
                    <a:pt x="73" y="22"/>
                  </a:lnTo>
                  <a:lnTo>
                    <a:pt x="66" y="24"/>
                  </a:lnTo>
                  <a:lnTo>
                    <a:pt x="61" y="26"/>
                  </a:lnTo>
                  <a:lnTo>
                    <a:pt x="55" y="28"/>
                  </a:lnTo>
                  <a:lnTo>
                    <a:pt x="50" y="33"/>
                  </a:lnTo>
                  <a:lnTo>
                    <a:pt x="46" y="36"/>
                  </a:lnTo>
                  <a:lnTo>
                    <a:pt x="41" y="40"/>
                  </a:lnTo>
                  <a:lnTo>
                    <a:pt x="38" y="46"/>
                  </a:lnTo>
                  <a:lnTo>
                    <a:pt x="35" y="50"/>
                  </a:lnTo>
                  <a:lnTo>
                    <a:pt x="32" y="57"/>
                  </a:lnTo>
                  <a:lnTo>
                    <a:pt x="29" y="62"/>
                  </a:lnTo>
                  <a:lnTo>
                    <a:pt x="26" y="75"/>
                  </a:lnTo>
                  <a:lnTo>
                    <a:pt x="24" y="89"/>
                  </a:lnTo>
                  <a:lnTo>
                    <a:pt x="24" y="204"/>
                  </a:lnTo>
                  <a:lnTo>
                    <a:pt x="0" y="20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2" name="Freeform 113"/>
            <p:cNvSpPr>
              <a:spLocks noEditPoints="1"/>
            </p:cNvSpPr>
            <p:nvPr userDrawn="1"/>
          </p:nvSpPr>
          <p:spPr bwMode="auto">
            <a:xfrm>
              <a:off x="5432" y="3814"/>
              <a:ext cx="7" cy="91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23" y="76"/>
                </a:cxn>
                <a:cxn ang="0">
                  <a:pos x="23" y="274"/>
                </a:cxn>
                <a:cxn ang="0">
                  <a:pos x="0" y="274"/>
                </a:cxn>
                <a:cxn ang="0">
                  <a:pos x="0" y="76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23" y="39"/>
                </a:cxn>
                <a:cxn ang="0">
                  <a:pos x="0" y="39"/>
                </a:cxn>
                <a:cxn ang="0">
                  <a:pos x="0" y="0"/>
                </a:cxn>
              </a:cxnLst>
              <a:rect l="0" t="0" r="r" b="b"/>
              <a:pathLst>
                <a:path w="23" h="274">
                  <a:moveTo>
                    <a:pt x="0" y="76"/>
                  </a:moveTo>
                  <a:lnTo>
                    <a:pt x="23" y="76"/>
                  </a:lnTo>
                  <a:lnTo>
                    <a:pt x="23" y="274"/>
                  </a:lnTo>
                  <a:lnTo>
                    <a:pt x="0" y="274"/>
                  </a:lnTo>
                  <a:lnTo>
                    <a:pt x="0" y="76"/>
                  </a:lnTo>
                  <a:close/>
                  <a:moveTo>
                    <a:pt x="0" y="0"/>
                  </a:moveTo>
                  <a:lnTo>
                    <a:pt x="23" y="0"/>
                  </a:lnTo>
                  <a:lnTo>
                    <a:pt x="23" y="39"/>
                  </a:lnTo>
                  <a:lnTo>
                    <a:pt x="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3" name="Freeform 114"/>
            <p:cNvSpPr>
              <a:spLocks noEditPoints="1"/>
            </p:cNvSpPr>
            <p:nvPr userDrawn="1"/>
          </p:nvSpPr>
          <p:spPr bwMode="auto">
            <a:xfrm>
              <a:off x="5443" y="3814"/>
              <a:ext cx="20" cy="116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0" y="0"/>
                </a:cxn>
                <a:cxn ang="0">
                  <a:pos x="60" y="39"/>
                </a:cxn>
                <a:cxn ang="0">
                  <a:pos x="35" y="39"/>
                </a:cxn>
                <a:cxn ang="0">
                  <a:pos x="35" y="0"/>
                </a:cxn>
                <a:cxn ang="0">
                  <a:pos x="35" y="76"/>
                </a:cxn>
                <a:cxn ang="0">
                  <a:pos x="60" y="76"/>
                </a:cxn>
                <a:cxn ang="0">
                  <a:pos x="60" y="293"/>
                </a:cxn>
                <a:cxn ang="0">
                  <a:pos x="59" y="304"/>
                </a:cxn>
                <a:cxn ang="0">
                  <a:pos x="58" y="314"/>
                </a:cxn>
                <a:cxn ang="0">
                  <a:pos x="55" y="323"/>
                </a:cxn>
                <a:cxn ang="0">
                  <a:pos x="51" y="332"/>
                </a:cxn>
                <a:cxn ang="0">
                  <a:pos x="49" y="335"/>
                </a:cxn>
                <a:cxn ang="0">
                  <a:pos x="46" y="338"/>
                </a:cxn>
                <a:cxn ang="0">
                  <a:pos x="42" y="341"/>
                </a:cxn>
                <a:cxn ang="0">
                  <a:pos x="38" y="344"/>
                </a:cxn>
                <a:cxn ang="0">
                  <a:pos x="34" y="346"/>
                </a:cxn>
                <a:cxn ang="0">
                  <a:pos x="28" y="347"/>
                </a:cxn>
                <a:cxn ang="0">
                  <a:pos x="23" y="348"/>
                </a:cxn>
                <a:cxn ang="0">
                  <a:pos x="18" y="348"/>
                </a:cxn>
                <a:cxn ang="0">
                  <a:pos x="9" y="348"/>
                </a:cxn>
                <a:cxn ang="0">
                  <a:pos x="0" y="348"/>
                </a:cxn>
                <a:cxn ang="0">
                  <a:pos x="0" y="327"/>
                </a:cxn>
                <a:cxn ang="0">
                  <a:pos x="7" y="327"/>
                </a:cxn>
                <a:cxn ang="0">
                  <a:pos x="13" y="327"/>
                </a:cxn>
                <a:cxn ang="0">
                  <a:pos x="20" y="327"/>
                </a:cxn>
                <a:cxn ang="0">
                  <a:pos x="25" y="325"/>
                </a:cxn>
                <a:cxn ang="0">
                  <a:pos x="28" y="323"/>
                </a:cxn>
                <a:cxn ang="0">
                  <a:pos x="32" y="320"/>
                </a:cxn>
                <a:cxn ang="0">
                  <a:pos x="34" y="316"/>
                </a:cxn>
                <a:cxn ang="0">
                  <a:pos x="35" y="310"/>
                </a:cxn>
                <a:cxn ang="0">
                  <a:pos x="35" y="305"/>
                </a:cxn>
                <a:cxn ang="0">
                  <a:pos x="35" y="299"/>
                </a:cxn>
                <a:cxn ang="0">
                  <a:pos x="35" y="76"/>
                </a:cxn>
              </a:cxnLst>
              <a:rect l="0" t="0" r="r" b="b"/>
              <a:pathLst>
                <a:path w="60" h="348">
                  <a:moveTo>
                    <a:pt x="35" y="0"/>
                  </a:moveTo>
                  <a:lnTo>
                    <a:pt x="60" y="0"/>
                  </a:lnTo>
                  <a:lnTo>
                    <a:pt x="60" y="39"/>
                  </a:lnTo>
                  <a:lnTo>
                    <a:pt x="35" y="39"/>
                  </a:lnTo>
                  <a:lnTo>
                    <a:pt x="35" y="0"/>
                  </a:lnTo>
                  <a:close/>
                  <a:moveTo>
                    <a:pt x="35" y="76"/>
                  </a:moveTo>
                  <a:lnTo>
                    <a:pt x="60" y="76"/>
                  </a:lnTo>
                  <a:lnTo>
                    <a:pt x="60" y="293"/>
                  </a:lnTo>
                  <a:lnTo>
                    <a:pt x="59" y="304"/>
                  </a:lnTo>
                  <a:lnTo>
                    <a:pt x="58" y="314"/>
                  </a:lnTo>
                  <a:lnTo>
                    <a:pt x="55" y="323"/>
                  </a:lnTo>
                  <a:lnTo>
                    <a:pt x="51" y="332"/>
                  </a:lnTo>
                  <a:lnTo>
                    <a:pt x="49" y="335"/>
                  </a:lnTo>
                  <a:lnTo>
                    <a:pt x="46" y="338"/>
                  </a:lnTo>
                  <a:lnTo>
                    <a:pt x="42" y="341"/>
                  </a:lnTo>
                  <a:lnTo>
                    <a:pt x="38" y="344"/>
                  </a:lnTo>
                  <a:lnTo>
                    <a:pt x="34" y="346"/>
                  </a:lnTo>
                  <a:lnTo>
                    <a:pt x="28" y="347"/>
                  </a:lnTo>
                  <a:lnTo>
                    <a:pt x="23" y="348"/>
                  </a:lnTo>
                  <a:lnTo>
                    <a:pt x="18" y="348"/>
                  </a:lnTo>
                  <a:lnTo>
                    <a:pt x="9" y="348"/>
                  </a:lnTo>
                  <a:lnTo>
                    <a:pt x="0" y="348"/>
                  </a:lnTo>
                  <a:lnTo>
                    <a:pt x="0" y="327"/>
                  </a:lnTo>
                  <a:lnTo>
                    <a:pt x="7" y="327"/>
                  </a:lnTo>
                  <a:lnTo>
                    <a:pt x="13" y="327"/>
                  </a:lnTo>
                  <a:lnTo>
                    <a:pt x="20" y="327"/>
                  </a:lnTo>
                  <a:lnTo>
                    <a:pt x="25" y="325"/>
                  </a:lnTo>
                  <a:lnTo>
                    <a:pt x="28" y="323"/>
                  </a:lnTo>
                  <a:lnTo>
                    <a:pt x="32" y="320"/>
                  </a:lnTo>
                  <a:lnTo>
                    <a:pt x="34" y="316"/>
                  </a:lnTo>
                  <a:lnTo>
                    <a:pt x="35" y="310"/>
                  </a:lnTo>
                  <a:lnTo>
                    <a:pt x="35" y="305"/>
                  </a:lnTo>
                  <a:lnTo>
                    <a:pt x="35" y="299"/>
                  </a:lnTo>
                  <a:lnTo>
                    <a:pt x="35" y="76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4" name="Freeform 115"/>
            <p:cNvSpPr>
              <a:spLocks noEditPoints="1"/>
            </p:cNvSpPr>
            <p:nvPr userDrawn="1"/>
          </p:nvSpPr>
          <p:spPr bwMode="auto">
            <a:xfrm>
              <a:off x="5475" y="3837"/>
              <a:ext cx="59" cy="70"/>
            </a:xfrm>
            <a:custGeom>
              <a:avLst/>
              <a:gdLst/>
              <a:ahLst/>
              <a:cxnLst>
                <a:cxn ang="0">
                  <a:pos x="152" y="78"/>
                </a:cxn>
                <a:cxn ang="0">
                  <a:pos x="145" y="59"/>
                </a:cxn>
                <a:cxn ang="0">
                  <a:pos x="139" y="48"/>
                </a:cxn>
                <a:cxn ang="0">
                  <a:pos x="131" y="38"/>
                </a:cxn>
                <a:cxn ang="0">
                  <a:pos x="121" y="30"/>
                </a:cxn>
                <a:cxn ang="0">
                  <a:pos x="110" y="24"/>
                </a:cxn>
                <a:cxn ang="0">
                  <a:pos x="97" y="21"/>
                </a:cxn>
                <a:cxn ang="0">
                  <a:pos x="83" y="21"/>
                </a:cxn>
                <a:cxn ang="0">
                  <a:pos x="70" y="24"/>
                </a:cxn>
                <a:cxn ang="0">
                  <a:pos x="58" y="30"/>
                </a:cxn>
                <a:cxn ang="0">
                  <a:pos x="48" y="38"/>
                </a:cxn>
                <a:cxn ang="0">
                  <a:pos x="36" y="53"/>
                </a:cxn>
                <a:cxn ang="0">
                  <a:pos x="26" y="78"/>
                </a:cxn>
                <a:cxn ang="0">
                  <a:pos x="153" y="92"/>
                </a:cxn>
                <a:cxn ang="0">
                  <a:pos x="25" y="126"/>
                </a:cxn>
                <a:cxn ang="0">
                  <a:pos x="30" y="146"/>
                </a:cxn>
                <a:cxn ang="0">
                  <a:pos x="36" y="158"/>
                </a:cxn>
                <a:cxn ang="0">
                  <a:pos x="44" y="170"/>
                </a:cxn>
                <a:cxn ang="0">
                  <a:pos x="54" y="179"/>
                </a:cxn>
                <a:cxn ang="0">
                  <a:pos x="66" y="186"/>
                </a:cxn>
                <a:cxn ang="0">
                  <a:pos x="81" y="189"/>
                </a:cxn>
                <a:cxn ang="0">
                  <a:pos x="102" y="189"/>
                </a:cxn>
                <a:cxn ang="0">
                  <a:pos x="122" y="182"/>
                </a:cxn>
                <a:cxn ang="0">
                  <a:pos x="138" y="169"/>
                </a:cxn>
                <a:cxn ang="0">
                  <a:pos x="148" y="150"/>
                </a:cxn>
                <a:cxn ang="0">
                  <a:pos x="176" y="140"/>
                </a:cxn>
                <a:cxn ang="0">
                  <a:pos x="166" y="170"/>
                </a:cxn>
                <a:cxn ang="0">
                  <a:pos x="157" y="182"/>
                </a:cxn>
                <a:cxn ang="0">
                  <a:pos x="147" y="192"/>
                </a:cxn>
                <a:cxn ang="0">
                  <a:pos x="137" y="200"/>
                </a:cxn>
                <a:cxn ang="0">
                  <a:pos x="122" y="206"/>
                </a:cxn>
                <a:cxn ang="0">
                  <a:pos x="107" y="209"/>
                </a:cxn>
                <a:cxn ang="0">
                  <a:pos x="90" y="210"/>
                </a:cxn>
                <a:cxn ang="0">
                  <a:pos x="67" y="208"/>
                </a:cxn>
                <a:cxn ang="0">
                  <a:pos x="49" y="202"/>
                </a:cxn>
                <a:cxn ang="0">
                  <a:pos x="34" y="193"/>
                </a:cxn>
                <a:cxn ang="0">
                  <a:pos x="21" y="180"/>
                </a:cxn>
                <a:cxn ang="0">
                  <a:pos x="11" y="163"/>
                </a:cxn>
                <a:cxn ang="0">
                  <a:pos x="5" y="146"/>
                </a:cxn>
                <a:cxn ang="0">
                  <a:pos x="1" y="127"/>
                </a:cxn>
                <a:cxn ang="0">
                  <a:pos x="0" y="105"/>
                </a:cxn>
                <a:cxn ang="0">
                  <a:pos x="1" y="86"/>
                </a:cxn>
                <a:cxn ang="0">
                  <a:pos x="5" y="67"/>
                </a:cxn>
                <a:cxn ang="0">
                  <a:pos x="11" y="49"/>
                </a:cxn>
                <a:cxn ang="0">
                  <a:pos x="21" y="34"/>
                </a:cxn>
                <a:cxn ang="0">
                  <a:pos x="34" y="20"/>
                </a:cxn>
                <a:cxn ang="0">
                  <a:pos x="49" y="10"/>
                </a:cxn>
                <a:cxn ang="0">
                  <a:pos x="67" y="3"/>
                </a:cxn>
                <a:cxn ang="0">
                  <a:pos x="90" y="0"/>
                </a:cxn>
                <a:cxn ang="0">
                  <a:pos x="112" y="3"/>
                </a:cxn>
                <a:cxn ang="0">
                  <a:pos x="130" y="10"/>
                </a:cxn>
                <a:cxn ang="0">
                  <a:pos x="145" y="21"/>
                </a:cxn>
                <a:cxn ang="0">
                  <a:pos x="158" y="35"/>
                </a:cxn>
                <a:cxn ang="0">
                  <a:pos x="167" y="52"/>
                </a:cxn>
                <a:cxn ang="0">
                  <a:pos x="173" y="71"/>
                </a:cxn>
                <a:cxn ang="0">
                  <a:pos x="176" y="91"/>
                </a:cxn>
                <a:cxn ang="0">
                  <a:pos x="176" y="112"/>
                </a:cxn>
              </a:cxnLst>
              <a:rect l="0" t="0" r="r" b="b"/>
              <a:pathLst>
                <a:path w="176" h="210">
                  <a:moveTo>
                    <a:pt x="153" y="92"/>
                  </a:moveTo>
                  <a:lnTo>
                    <a:pt x="152" y="78"/>
                  </a:lnTo>
                  <a:lnTo>
                    <a:pt x="147" y="65"/>
                  </a:lnTo>
                  <a:lnTo>
                    <a:pt x="145" y="59"/>
                  </a:lnTo>
                  <a:lnTo>
                    <a:pt x="142" y="53"/>
                  </a:lnTo>
                  <a:lnTo>
                    <a:pt x="139" y="48"/>
                  </a:lnTo>
                  <a:lnTo>
                    <a:pt x="135" y="42"/>
                  </a:lnTo>
                  <a:lnTo>
                    <a:pt x="131" y="38"/>
                  </a:lnTo>
                  <a:lnTo>
                    <a:pt x="127" y="34"/>
                  </a:lnTo>
                  <a:lnTo>
                    <a:pt x="121" y="30"/>
                  </a:lnTo>
                  <a:lnTo>
                    <a:pt x="116" y="27"/>
                  </a:lnTo>
                  <a:lnTo>
                    <a:pt x="110" y="24"/>
                  </a:lnTo>
                  <a:lnTo>
                    <a:pt x="103" y="22"/>
                  </a:lnTo>
                  <a:lnTo>
                    <a:pt x="97" y="21"/>
                  </a:lnTo>
                  <a:lnTo>
                    <a:pt x="90" y="21"/>
                  </a:lnTo>
                  <a:lnTo>
                    <a:pt x="83" y="21"/>
                  </a:lnTo>
                  <a:lnTo>
                    <a:pt x="76" y="22"/>
                  </a:lnTo>
                  <a:lnTo>
                    <a:pt x="70" y="24"/>
                  </a:lnTo>
                  <a:lnTo>
                    <a:pt x="63" y="27"/>
                  </a:lnTo>
                  <a:lnTo>
                    <a:pt x="58" y="30"/>
                  </a:lnTo>
                  <a:lnTo>
                    <a:pt x="52" y="34"/>
                  </a:lnTo>
                  <a:lnTo>
                    <a:pt x="48" y="38"/>
                  </a:lnTo>
                  <a:lnTo>
                    <a:pt x="44" y="42"/>
                  </a:lnTo>
                  <a:lnTo>
                    <a:pt x="36" y="53"/>
                  </a:lnTo>
                  <a:lnTo>
                    <a:pt x="31" y="65"/>
                  </a:lnTo>
                  <a:lnTo>
                    <a:pt x="26" y="78"/>
                  </a:lnTo>
                  <a:lnTo>
                    <a:pt x="24" y="92"/>
                  </a:lnTo>
                  <a:lnTo>
                    <a:pt x="153" y="92"/>
                  </a:lnTo>
                  <a:close/>
                  <a:moveTo>
                    <a:pt x="24" y="112"/>
                  </a:moveTo>
                  <a:lnTo>
                    <a:pt x="25" y="126"/>
                  </a:lnTo>
                  <a:lnTo>
                    <a:pt x="27" y="139"/>
                  </a:lnTo>
                  <a:lnTo>
                    <a:pt x="30" y="146"/>
                  </a:lnTo>
                  <a:lnTo>
                    <a:pt x="33" y="153"/>
                  </a:lnTo>
                  <a:lnTo>
                    <a:pt x="36" y="158"/>
                  </a:lnTo>
                  <a:lnTo>
                    <a:pt x="39" y="165"/>
                  </a:lnTo>
                  <a:lnTo>
                    <a:pt x="44" y="170"/>
                  </a:lnTo>
                  <a:lnTo>
                    <a:pt x="49" y="174"/>
                  </a:lnTo>
                  <a:lnTo>
                    <a:pt x="54" y="179"/>
                  </a:lnTo>
                  <a:lnTo>
                    <a:pt x="60" y="183"/>
                  </a:lnTo>
                  <a:lnTo>
                    <a:pt x="66" y="186"/>
                  </a:lnTo>
                  <a:lnTo>
                    <a:pt x="74" y="188"/>
                  </a:lnTo>
                  <a:lnTo>
                    <a:pt x="81" y="189"/>
                  </a:lnTo>
                  <a:lnTo>
                    <a:pt x="90" y="190"/>
                  </a:lnTo>
                  <a:lnTo>
                    <a:pt x="102" y="189"/>
                  </a:lnTo>
                  <a:lnTo>
                    <a:pt x="113" y="186"/>
                  </a:lnTo>
                  <a:lnTo>
                    <a:pt x="122" y="182"/>
                  </a:lnTo>
                  <a:lnTo>
                    <a:pt x="131" y="176"/>
                  </a:lnTo>
                  <a:lnTo>
                    <a:pt x="138" y="169"/>
                  </a:lnTo>
                  <a:lnTo>
                    <a:pt x="144" y="160"/>
                  </a:lnTo>
                  <a:lnTo>
                    <a:pt x="148" y="150"/>
                  </a:lnTo>
                  <a:lnTo>
                    <a:pt x="152" y="140"/>
                  </a:lnTo>
                  <a:lnTo>
                    <a:pt x="176" y="140"/>
                  </a:lnTo>
                  <a:lnTo>
                    <a:pt x="171" y="155"/>
                  </a:lnTo>
                  <a:lnTo>
                    <a:pt x="166" y="170"/>
                  </a:lnTo>
                  <a:lnTo>
                    <a:pt x="161" y="175"/>
                  </a:lnTo>
                  <a:lnTo>
                    <a:pt x="157" y="182"/>
                  </a:lnTo>
                  <a:lnTo>
                    <a:pt x="153" y="187"/>
                  </a:lnTo>
                  <a:lnTo>
                    <a:pt x="147" y="192"/>
                  </a:lnTo>
                  <a:lnTo>
                    <a:pt x="142" y="196"/>
                  </a:lnTo>
                  <a:lnTo>
                    <a:pt x="137" y="200"/>
                  </a:lnTo>
                  <a:lnTo>
                    <a:pt x="130" y="203"/>
                  </a:lnTo>
                  <a:lnTo>
                    <a:pt x="122" y="206"/>
                  </a:lnTo>
                  <a:lnTo>
                    <a:pt x="115" y="208"/>
                  </a:lnTo>
                  <a:lnTo>
                    <a:pt x="107" y="209"/>
                  </a:lnTo>
                  <a:lnTo>
                    <a:pt x="99" y="210"/>
                  </a:lnTo>
                  <a:lnTo>
                    <a:pt x="90" y="210"/>
                  </a:lnTo>
                  <a:lnTo>
                    <a:pt x="78" y="210"/>
                  </a:lnTo>
                  <a:lnTo>
                    <a:pt x="67" y="208"/>
                  </a:lnTo>
                  <a:lnTo>
                    <a:pt x="58" y="206"/>
                  </a:lnTo>
                  <a:lnTo>
                    <a:pt x="49" y="202"/>
                  </a:lnTo>
                  <a:lnTo>
                    <a:pt x="40" y="198"/>
                  </a:lnTo>
                  <a:lnTo>
                    <a:pt x="34" y="193"/>
                  </a:lnTo>
                  <a:lnTo>
                    <a:pt x="27" y="186"/>
                  </a:lnTo>
                  <a:lnTo>
                    <a:pt x="21" y="180"/>
                  </a:lnTo>
                  <a:lnTo>
                    <a:pt x="16" y="172"/>
                  </a:lnTo>
                  <a:lnTo>
                    <a:pt x="11" y="163"/>
                  </a:lnTo>
                  <a:lnTo>
                    <a:pt x="8" y="155"/>
                  </a:lnTo>
                  <a:lnTo>
                    <a:pt x="5" y="146"/>
                  </a:lnTo>
                  <a:lnTo>
                    <a:pt x="3" y="136"/>
                  </a:lnTo>
                  <a:lnTo>
                    <a:pt x="1" y="127"/>
                  </a:lnTo>
                  <a:lnTo>
                    <a:pt x="0" y="116"/>
                  </a:lnTo>
                  <a:lnTo>
                    <a:pt x="0" y="105"/>
                  </a:lnTo>
                  <a:lnTo>
                    <a:pt x="0" y="95"/>
                  </a:lnTo>
                  <a:lnTo>
                    <a:pt x="1" y="86"/>
                  </a:lnTo>
                  <a:lnTo>
                    <a:pt x="3" y="76"/>
                  </a:lnTo>
                  <a:lnTo>
                    <a:pt x="5" y="67"/>
                  </a:lnTo>
                  <a:lnTo>
                    <a:pt x="8" y="58"/>
                  </a:lnTo>
                  <a:lnTo>
                    <a:pt x="11" y="49"/>
                  </a:lnTo>
                  <a:lnTo>
                    <a:pt x="16" y="41"/>
                  </a:lnTo>
                  <a:lnTo>
                    <a:pt x="21" y="34"/>
                  </a:lnTo>
                  <a:lnTo>
                    <a:pt x="27" y="26"/>
                  </a:lnTo>
                  <a:lnTo>
                    <a:pt x="34" y="20"/>
                  </a:lnTo>
                  <a:lnTo>
                    <a:pt x="40" y="14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7" y="3"/>
                  </a:lnTo>
                  <a:lnTo>
                    <a:pt x="78" y="1"/>
                  </a:lnTo>
                  <a:lnTo>
                    <a:pt x="90" y="0"/>
                  </a:lnTo>
                  <a:lnTo>
                    <a:pt x="101" y="1"/>
                  </a:lnTo>
                  <a:lnTo>
                    <a:pt x="112" y="3"/>
                  </a:lnTo>
                  <a:lnTo>
                    <a:pt x="121" y="6"/>
                  </a:lnTo>
                  <a:lnTo>
                    <a:pt x="130" y="10"/>
                  </a:lnTo>
                  <a:lnTo>
                    <a:pt x="139" y="15"/>
                  </a:lnTo>
                  <a:lnTo>
                    <a:pt x="145" y="21"/>
                  </a:lnTo>
                  <a:lnTo>
                    <a:pt x="152" y="27"/>
                  </a:lnTo>
                  <a:lnTo>
                    <a:pt x="158" y="35"/>
                  </a:lnTo>
                  <a:lnTo>
                    <a:pt x="162" y="44"/>
                  </a:lnTo>
                  <a:lnTo>
                    <a:pt x="167" y="52"/>
                  </a:lnTo>
                  <a:lnTo>
                    <a:pt x="170" y="62"/>
                  </a:lnTo>
                  <a:lnTo>
                    <a:pt x="173" y="71"/>
                  </a:lnTo>
                  <a:lnTo>
                    <a:pt x="175" y="81"/>
                  </a:lnTo>
                  <a:lnTo>
                    <a:pt x="176" y="91"/>
                  </a:lnTo>
                  <a:lnTo>
                    <a:pt x="176" y="102"/>
                  </a:lnTo>
                  <a:lnTo>
                    <a:pt x="176" y="112"/>
                  </a:lnTo>
                  <a:lnTo>
                    <a:pt x="24" y="112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5" name="Freeform 116"/>
            <p:cNvSpPr>
              <a:spLocks/>
            </p:cNvSpPr>
            <p:nvPr userDrawn="1"/>
          </p:nvSpPr>
          <p:spPr bwMode="auto">
            <a:xfrm>
              <a:off x="4666" y="3993"/>
              <a:ext cx="55" cy="66"/>
            </a:xfrm>
            <a:custGeom>
              <a:avLst/>
              <a:gdLst/>
              <a:ahLst/>
              <a:cxnLst>
                <a:cxn ang="0">
                  <a:pos x="29" y="178"/>
                </a:cxn>
                <a:cxn ang="0">
                  <a:pos x="165" y="178"/>
                </a:cxn>
                <a:cxn ang="0">
                  <a:pos x="165" y="199"/>
                </a:cxn>
                <a:cxn ang="0">
                  <a:pos x="0" y="199"/>
                </a:cxn>
                <a:cxn ang="0">
                  <a:pos x="0" y="179"/>
                </a:cxn>
                <a:cxn ang="0">
                  <a:pos x="130" y="20"/>
                </a:cxn>
                <a:cxn ang="0">
                  <a:pos x="9" y="20"/>
                </a:cxn>
                <a:cxn ang="0">
                  <a:pos x="9" y="0"/>
                </a:cxn>
                <a:cxn ang="0">
                  <a:pos x="160" y="0"/>
                </a:cxn>
                <a:cxn ang="0">
                  <a:pos x="160" y="17"/>
                </a:cxn>
                <a:cxn ang="0">
                  <a:pos x="29" y="178"/>
                </a:cxn>
              </a:cxnLst>
              <a:rect l="0" t="0" r="r" b="b"/>
              <a:pathLst>
                <a:path w="165" h="199">
                  <a:moveTo>
                    <a:pt x="29" y="178"/>
                  </a:moveTo>
                  <a:lnTo>
                    <a:pt x="165" y="178"/>
                  </a:lnTo>
                  <a:lnTo>
                    <a:pt x="165" y="199"/>
                  </a:lnTo>
                  <a:lnTo>
                    <a:pt x="0" y="199"/>
                  </a:lnTo>
                  <a:lnTo>
                    <a:pt x="0" y="179"/>
                  </a:lnTo>
                  <a:lnTo>
                    <a:pt x="130" y="20"/>
                  </a:lnTo>
                  <a:lnTo>
                    <a:pt x="9" y="20"/>
                  </a:lnTo>
                  <a:lnTo>
                    <a:pt x="9" y="0"/>
                  </a:lnTo>
                  <a:lnTo>
                    <a:pt x="160" y="0"/>
                  </a:lnTo>
                  <a:lnTo>
                    <a:pt x="160" y="17"/>
                  </a:lnTo>
                  <a:lnTo>
                    <a:pt x="29" y="178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6" name="Freeform 117"/>
            <p:cNvSpPr>
              <a:spLocks noEditPoints="1"/>
            </p:cNvSpPr>
            <p:nvPr userDrawn="1"/>
          </p:nvSpPr>
          <p:spPr bwMode="auto">
            <a:xfrm>
              <a:off x="4728" y="3991"/>
              <a:ext cx="61" cy="70"/>
            </a:xfrm>
            <a:custGeom>
              <a:avLst/>
              <a:gdLst/>
              <a:ahLst/>
              <a:cxnLst>
                <a:cxn ang="0">
                  <a:pos x="133" y="99"/>
                </a:cxn>
                <a:cxn ang="0">
                  <a:pos x="117" y="104"/>
                </a:cxn>
                <a:cxn ang="0">
                  <a:pos x="49" y="117"/>
                </a:cxn>
                <a:cxn ang="0">
                  <a:pos x="32" y="127"/>
                </a:cxn>
                <a:cxn ang="0">
                  <a:pos x="25" y="143"/>
                </a:cxn>
                <a:cxn ang="0">
                  <a:pos x="28" y="166"/>
                </a:cxn>
                <a:cxn ang="0">
                  <a:pos x="44" y="183"/>
                </a:cxn>
                <a:cxn ang="0">
                  <a:pos x="68" y="189"/>
                </a:cxn>
                <a:cxn ang="0">
                  <a:pos x="89" y="186"/>
                </a:cxn>
                <a:cxn ang="0">
                  <a:pos x="106" y="180"/>
                </a:cxn>
                <a:cxn ang="0">
                  <a:pos x="121" y="168"/>
                </a:cxn>
                <a:cxn ang="0">
                  <a:pos x="132" y="153"/>
                </a:cxn>
                <a:cxn ang="0">
                  <a:pos x="137" y="134"/>
                </a:cxn>
                <a:cxn ang="0">
                  <a:pos x="8" y="67"/>
                </a:cxn>
                <a:cxn ang="0">
                  <a:pos x="13" y="43"/>
                </a:cxn>
                <a:cxn ang="0">
                  <a:pos x="23" y="24"/>
                </a:cxn>
                <a:cxn ang="0">
                  <a:pos x="38" y="11"/>
                </a:cxn>
                <a:cxn ang="0">
                  <a:pos x="57" y="4"/>
                </a:cxn>
                <a:cxn ang="0">
                  <a:pos x="101" y="0"/>
                </a:cxn>
                <a:cxn ang="0">
                  <a:pos x="127" y="6"/>
                </a:cxn>
                <a:cxn ang="0">
                  <a:pos x="144" y="15"/>
                </a:cxn>
                <a:cxn ang="0">
                  <a:pos x="155" y="31"/>
                </a:cxn>
                <a:cxn ang="0">
                  <a:pos x="161" y="54"/>
                </a:cxn>
                <a:cxn ang="0">
                  <a:pos x="162" y="172"/>
                </a:cxn>
                <a:cxn ang="0">
                  <a:pos x="165" y="180"/>
                </a:cxn>
                <a:cxn ang="0">
                  <a:pos x="173" y="183"/>
                </a:cxn>
                <a:cxn ang="0">
                  <a:pos x="184" y="182"/>
                </a:cxn>
                <a:cxn ang="0">
                  <a:pos x="167" y="204"/>
                </a:cxn>
                <a:cxn ang="0">
                  <a:pos x="148" y="198"/>
                </a:cxn>
                <a:cxn ang="0">
                  <a:pos x="140" y="183"/>
                </a:cxn>
                <a:cxn ang="0">
                  <a:pos x="138" y="169"/>
                </a:cxn>
                <a:cxn ang="0">
                  <a:pos x="118" y="193"/>
                </a:cxn>
                <a:cxn ang="0">
                  <a:pos x="91" y="207"/>
                </a:cxn>
                <a:cxn ang="0">
                  <a:pos x="53" y="209"/>
                </a:cxn>
                <a:cxn ang="0">
                  <a:pos x="29" y="202"/>
                </a:cxn>
                <a:cxn ang="0">
                  <a:pos x="15" y="192"/>
                </a:cxn>
                <a:cxn ang="0">
                  <a:pos x="5" y="178"/>
                </a:cxn>
                <a:cxn ang="0">
                  <a:pos x="0" y="158"/>
                </a:cxn>
                <a:cxn ang="0">
                  <a:pos x="2" y="134"/>
                </a:cxn>
                <a:cxn ang="0">
                  <a:pos x="14" y="113"/>
                </a:cxn>
                <a:cxn ang="0">
                  <a:pos x="33" y="101"/>
                </a:cxn>
                <a:cxn ang="0">
                  <a:pos x="86" y="90"/>
                </a:cxn>
                <a:cxn ang="0">
                  <a:pos x="120" y="86"/>
                </a:cxn>
                <a:cxn ang="0">
                  <a:pos x="133" y="78"/>
                </a:cxn>
                <a:cxn ang="0">
                  <a:pos x="137" y="61"/>
                </a:cxn>
                <a:cxn ang="0">
                  <a:pos x="135" y="45"/>
                </a:cxn>
                <a:cxn ang="0">
                  <a:pos x="128" y="33"/>
                </a:cxn>
                <a:cxn ang="0">
                  <a:pos x="114" y="24"/>
                </a:cxn>
                <a:cxn ang="0">
                  <a:pos x="85" y="20"/>
                </a:cxn>
                <a:cxn ang="0">
                  <a:pos x="55" y="25"/>
                </a:cxn>
                <a:cxn ang="0">
                  <a:pos x="37" y="45"/>
                </a:cxn>
                <a:cxn ang="0">
                  <a:pos x="8" y="67"/>
                </a:cxn>
              </a:cxnLst>
              <a:rect l="0" t="0" r="r" b="b"/>
              <a:pathLst>
                <a:path w="184" h="209">
                  <a:moveTo>
                    <a:pt x="137" y="96"/>
                  </a:moveTo>
                  <a:lnTo>
                    <a:pt x="136" y="96"/>
                  </a:lnTo>
                  <a:lnTo>
                    <a:pt x="133" y="99"/>
                  </a:lnTo>
                  <a:lnTo>
                    <a:pt x="127" y="101"/>
                  </a:lnTo>
                  <a:lnTo>
                    <a:pt x="122" y="103"/>
                  </a:lnTo>
                  <a:lnTo>
                    <a:pt x="117" y="104"/>
                  </a:lnTo>
                  <a:lnTo>
                    <a:pt x="84" y="109"/>
                  </a:lnTo>
                  <a:lnTo>
                    <a:pt x="55" y="115"/>
                  </a:lnTo>
                  <a:lnTo>
                    <a:pt x="49" y="117"/>
                  </a:lnTo>
                  <a:lnTo>
                    <a:pt x="42" y="121"/>
                  </a:lnTo>
                  <a:lnTo>
                    <a:pt x="37" y="124"/>
                  </a:lnTo>
                  <a:lnTo>
                    <a:pt x="32" y="127"/>
                  </a:lnTo>
                  <a:lnTo>
                    <a:pt x="29" y="132"/>
                  </a:lnTo>
                  <a:lnTo>
                    <a:pt x="26" y="137"/>
                  </a:lnTo>
                  <a:lnTo>
                    <a:pt x="25" y="143"/>
                  </a:lnTo>
                  <a:lnTo>
                    <a:pt x="24" y="150"/>
                  </a:lnTo>
                  <a:lnTo>
                    <a:pt x="25" y="158"/>
                  </a:lnTo>
                  <a:lnTo>
                    <a:pt x="28" y="166"/>
                  </a:lnTo>
                  <a:lnTo>
                    <a:pt x="31" y="172"/>
                  </a:lnTo>
                  <a:lnTo>
                    <a:pt x="38" y="179"/>
                  </a:lnTo>
                  <a:lnTo>
                    <a:pt x="44" y="183"/>
                  </a:lnTo>
                  <a:lnTo>
                    <a:pt x="52" y="186"/>
                  </a:lnTo>
                  <a:lnTo>
                    <a:pt x="59" y="189"/>
                  </a:lnTo>
                  <a:lnTo>
                    <a:pt x="68" y="189"/>
                  </a:lnTo>
                  <a:lnTo>
                    <a:pt x="74" y="189"/>
                  </a:lnTo>
                  <a:lnTo>
                    <a:pt x="82" y="188"/>
                  </a:lnTo>
                  <a:lnTo>
                    <a:pt x="89" y="186"/>
                  </a:lnTo>
                  <a:lnTo>
                    <a:pt x="95" y="185"/>
                  </a:lnTo>
                  <a:lnTo>
                    <a:pt x="100" y="182"/>
                  </a:lnTo>
                  <a:lnTo>
                    <a:pt x="106" y="180"/>
                  </a:lnTo>
                  <a:lnTo>
                    <a:pt x="111" y="177"/>
                  </a:lnTo>
                  <a:lnTo>
                    <a:pt x="117" y="172"/>
                  </a:lnTo>
                  <a:lnTo>
                    <a:pt x="121" y="168"/>
                  </a:lnTo>
                  <a:lnTo>
                    <a:pt x="125" y="164"/>
                  </a:lnTo>
                  <a:lnTo>
                    <a:pt x="128" y="158"/>
                  </a:lnTo>
                  <a:lnTo>
                    <a:pt x="132" y="153"/>
                  </a:lnTo>
                  <a:lnTo>
                    <a:pt x="134" y="146"/>
                  </a:lnTo>
                  <a:lnTo>
                    <a:pt x="136" y="141"/>
                  </a:lnTo>
                  <a:lnTo>
                    <a:pt x="137" y="134"/>
                  </a:lnTo>
                  <a:lnTo>
                    <a:pt x="137" y="127"/>
                  </a:lnTo>
                  <a:lnTo>
                    <a:pt x="137" y="96"/>
                  </a:lnTo>
                  <a:close/>
                  <a:moveTo>
                    <a:pt x="8" y="67"/>
                  </a:moveTo>
                  <a:lnTo>
                    <a:pt x="9" y="58"/>
                  </a:lnTo>
                  <a:lnTo>
                    <a:pt x="11" y="50"/>
                  </a:lnTo>
                  <a:lnTo>
                    <a:pt x="13" y="43"/>
                  </a:lnTo>
                  <a:lnTo>
                    <a:pt x="15" y="36"/>
                  </a:lnTo>
                  <a:lnTo>
                    <a:pt x="18" y="30"/>
                  </a:lnTo>
                  <a:lnTo>
                    <a:pt x="23" y="24"/>
                  </a:lnTo>
                  <a:lnTo>
                    <a:pt x="27" y="20"/>
                  </a:lnTo>
                  <a:lnTo>
                    <a:pt x="32" y="16"/>
                  </a:lnTo>
                  <a:lnTo>
                    <a:pt x="38" y="11"/>
                  </a:lnTo>
                  <a:lnTo>
                    <a:pt x="43" y="8"/>
                  </a:lnTo>
                  <a:lnTo>
                    <a:pt x="50" y="6"/>
                  </a:lnTo>
                  <a:lnTo>
                    <a:pt x="57" y="4"/>
                  </a:lnTo>
                  <a:lnTo>
                    <a:pt x="72" y="1"/>
                  </a:lnTo>
                  <a:lnTo>
                    <a:pt x="89" y="0"/>
                  </a:lnTo>
                  <a:lnTo>
                    <a:pt x="101" y="0"/>
                  </a:lnTo>
                  <a:lnTo>
                    <a:pt x="114" y="2"/>
                  </a:lnTo>
                  <a:lnTo>
                    <a:pt x="121" y="4"/>
                  </a:lnTo>
                  <a:lnTo>
                    <a:pt x="127" y="6"/>
                  </a:lnTo>
                  <a:lnTo>
                    <a:pt x="133" y="8"/>
                  </a:lnTo>
                  <a:lnTo>
                    <a:pt x="138" y="11"/>
                  </a:lnTo>
                  <a:lnTo>
                    <a:pt x="144" y="15"/>
                  </a:lnTo>
                  <a:lnTo>
                    <a:pt x="148" y="20"/>
                  </a:lnTo>
                  <a:lnTo>
                    <a:pt x="151" y="24"/>
                  </a:lnTo>
                  <a:lnTo>
                    <a:pt x="155" y="31"/>
                  </a:lnTo>
                  <a:lnTo>
                    <a:pt x="158" y="37"/>
                  </a:lnTo>
                  <a:lnTo>
                    <a:pt x="160" y="45"/>
                  </a:lnTo>
                  <a:lnTo>
                    <a:pt x="161" y="54"/>
                  </a:lnTo>
                  <a:lnTo>
                    <a:pt x="162" y="63"/>
                  </a:lnTo>
                  <a:lnTo>
                    <a:pt x="162" y="169"/>
                  </a:lnTo>
                  <a:lnTo>
                    <a:pt x="162" y="172"/>
                  </a:lnTo>
                  <a:lnTo>
                    <a:pt x="162" y="175"/>
                  </a:lnTo>
                  <a:lnTo>
                    <a:pt x="163" y="178"/>
                  </a:lnTo>
                  <a:lnTo>
                    <a:pt x="165" y="180"/>
                  </a:lnTo>
                  <a:lnTo>
                    <a:pt x="167" y="181"/>
                  </a:lnTo>
                  <a:lnTo>
                    <a:pt x="170" y="182"/>
                  </a:lnTo>
                  <a:lnTo>
                    <a:pt x="173" y="183"/>
                  </a:lnTo>
                  <a:lnTo>
                    <a:pt x="176" y="183"/>
                  </a:lnTo>
                  <a:lnTo>
                    <a:pt x="179" y="183"/>
                  </a:lnTo>
                  <a:lnTo>
                    <a:pt x="184" y="182"/>
                  </a:lnTo>
                  <a:lnTo>
                    <a:pt x="184" y="203"/>
                  </a:lnTo>
                  <a:lnTo>
                    <a:pt x="176" y="204"/>
                  </a:lnTo>
                  <a:lnTo>
                    <a:pt x="167" y="204"/>
                  </a:lnTo>
                  <a:lnTo>
                    <a:pt x="160" y="203"/>
                  </a:lnTo>
                  <a:lnTo>
                    <a:pt x="153" y="202"/>
                  </a:lnTo>
                  <a:lnTo>
                    <a:pt x="148" y="198"/>
                  </a:lnTo>
                  <a:lnTo>
                    <a:pt x="145" y="194"/>
                  </a:lnTo>
                  <a:lnTo>
                    <a:pt x="141" y="189"/>
                  </a:lnTo>
                  <a:lnTo>
                    <a:pt x="140" y="183"/>
                  </a:lnTo>
                  <a:lnTo>
                    <a:pt x="139" y="177"/>
                  </a:lnTo>
                  <a:lnTo>
                    <a:pt x="139" y="169"/>
                  </a:lnTo>
                  <a:lnTo>
                    <a:pt x="138" y="169"/>
                  </a:lnTo>
                  <a:lnTo>
                    <a:pt x="132" y="178"/>
                  </a:lnTo>
                  <a:lnTo>
                    <a:pt x="125" y="186"/>
                  </a:lnTo>
                  <a:lnTo>
                    <a:pt x="118" y="193"/>
                  </a:lnTo>
                  <a:lnTo>
                    <a:pt x="110" y="199"/>
                  </a:lnTo>
                  <a:lnTo>
                    <a:pt x="101" y="204"/>
                  </a:lnTo>
                  <a:lnTo>
                    <a:pt x="91" y="207"/>
                  </a:lnTo>
                  <a:lnTo>
                    <a:pt x="80" y="209"/>
                  </a:lnTo>
                  <a:lnTo>
                    <a:pt x="66" y="209"/>
                  </a:lnTo>
                  <a:lnTo>
                    <a:pt x="53" y="209"/>
                  </a:lnTo>
                  <a:lnTo>
                    <a:pt x="40" y="206"/>
                  </a:lnTo>
                  <a:lnTo>
                    <a:pt x="35" y="204"/>
                  </a:lnTo>
                  <a:lnTo>
                    <a:pt x="29" y="202"/>
                  </a:lnTo>
                  <a:lnTo>
                    <a:pt x="24" y="198"/>
                  </a:lnTo>
                  <a:lnTo>
                    <a:pt x="19" y="195"/>
                  </a:lnTo>
                  <a:lnTo>
                    <a:pt x="15" y="192"/>
                  </a:lnTo>
                  <a:lnTo>
                    <a:pt x="11" y="188"/>
                  </a:lnTo>
                  <a:lnTo>
                    <a:pt x="8" y="182"/>
                  </a:lnTo>
                  <a:lnTo>
                    <a:pt x="5" y="178"/>
                  </a:lnTo>
                  <a:lnTo>
                    <a:pt x="2" y="171"/>
                  </a:lnTo>
                  <a:lnTo>
                    <a:pt x="1" y="166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5" y="126"/>
                  </a:lnTo>
                  <a:lnTo>
                    <a:pt x="9" y="119"/>
                  </a:lnTo>
                  <a:lnTo>
                    <a:pt x="14" y="113"/>
                  </a:lnTo>
                  <a:lnTo>
                    <a:pt x="19" y="109"/>
                  </a:lnTo>
                  <a:lnTo>
                    <a:pt x="26" y="104"/>
                  </a:lnTo>
                  <a:lnTo>
                    <a:pt x="33" y="101"/>
                  </a:lnTo>
                  <a:lnTo>
                    <a:pt x="50" y="96"/>
                  </a:lnTo>
                  <a:lnTo>
                    <a:pt x="67" y="92"/>
                  </a:lnTo>
                  <a:lnTo>
                    <a:pt x="86" y="90"/>
                  </a:lnTo>
                  <a:lnTo>
                    <a:pt x="106" y="87"/>
                  </a:lnTo>
                  <a:lnTo>
                    <a:pt x="113" y="87"/>
                  </a:lnTo>
                  <a:lnTo>
                    <a:pt x="120" y="86"/>
                  </a:lnTo>
                  <a:lnTo>
                    <a:pt x="125" y="84"/>
                  </a:lnTo>
                  <a:lnTo>
                    <a:pt x="130" y="82"/>
                  </a:lnTo>
                  <a:lnTo>
                    <a:pt x="133" y="78"/>
                  </a:lnTo>
                  <a:lnTo>
                    <a:pt x="135" y="74"/>
                  </a:lnTo>
                  <a:lnTo>
                    <a:pt x="137" y="68"/>
                  </a:lnTo>
                  <a:lnTo>
                    <a:pt x="137" y="61"/>
                  </a:lnTo>
                  <a:lnTo>
                    <a:pt x="137" y="55"/>
                  </a:lnTo>
                  <a:lnTo>
                    <a:pt x="136" y="49"/>
                  </a:lnTo>
                  <a:lnTo>
                    <a:pt x="135" y="45"/>
                  </a:lnTo>
                  <a:lnTo>
                    <a:pt x="133" y="41"/>
                  </a:lnTo>
                  <a:lnTo>
                    <a:pt x="131" y="36"/>
                  </a:lnTo>
                  <a:lnTo>
                    <a:pt x="128" y="33"/>
                  </a:lnTo>
                  <a:lnTo>
                    <a:pt x="125" y="31"/>
                  </a:lnTo>
                  <a:lnTo>
                    <a:pt x="122" y="28"/>
                  </a:lnTo>
                  <a:lnTo>
                    <a:pt x="114" y="24"/>
                  </a:lnTo>
                  <a:lnTo>
                    <a:pt x="106" y="21"/>
                  </a:lnTo>
                  <a:lnTo>
                    <a:pt x="96" y="20"/>
                  </a:lnTo>
                  <a:lnTo>
                    <a:pt x="85" y="20"/>
                  </a:lnTo>
                  <a:lnTo>
                    <a:pt x="74" y="20"/>
                  </a:lnTo>
                  <a:lnTo>
                    <a:pt x="65" y="22"/>
                  </a:lnTo>
                  <a:lnTo>
                    <a:pt x="55" y="25"/>
                  </a:lnTo>
                  <a:lnTo>
                    <a:pt x="47" y="31"/>
                  </a:lnTo>
                  <a:lnTo>
                    <a:pt x="42" y="37"/>
                  </a:lnTo>
                  <a:lnTo>
                    <a:pt x="37" y="45"/>
                  </a:lnTo>
                  <a:lnTo>
                    <a:pt x="33" y="55"/>
                  </a:lnTo>
                  <a:lnTo>
                    <a:pt x="32" y="67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7" name="Freeform 118"/>
            <p:cNvSpPr>
              <a:spLocks/>
            </p:cNvSpPr>
            <p:nvPr userDrawn="1"/>
          </p:nvSpPr>
          <p:spPr bwMode="auto">
            <a:xfrm>
              <a:off x="4828" y="3993"/>
              <a:ext cx="55" cy="66"/>
            </a:xfrm>
            <a:custGeom>
              <a:avLst/>
              <a:gdLst/>
              <a:ahLst/>
              <a:cxnLst>
                <a:cxn ang="0">
                  <a:pos x="29" y="178"/>
                </a:cxn>
                <a:cxn ang="0">
                  <a:pos x="167" y="178"/>
                </a:cxn>
                <a:cxn ang="0">
                  <a:pos x="167" y="199"/>
                </a:cxn>
                <a:cxn ang="0">
                  <a:pos x="0" y="199"/>
                </a:cxn>
                <a:cxn ang="0">
                  <a:pos x="0" y="179"/>
                </a:cxn>
                <a:cxn ang="0">
                  <a:pos x="130" y="20"/>
                </a:cxn>
                <a:cxn ang="0">
                  <a:pos x="9" y="20"/>
                </a:cxn>
                <a:cxn ang="0">
                  <a:pos x="9" y="0"/>
                </a:cxn>
                <a:cxn ang="0">
                  <a:pos x="161" y="0"/>
                </a:cxn>
                <a:cxn ang="0">
                  <a:pos x="161" y="17"/>
                </a:cxn>
                <a:cxn ang="0">
                  <a:pos x="29" y="178"/>
                </a:cxn>
              </a:cxnLst>
              <a:rect l="0" t="0" r="r" b="b"/>
              <a:pathLst>
                <a:path w="167" h="199">
                  <a:moveTo>
                    <a:pt x="29" y="178"/>
                  </a:moveTo>
                  <a:lnTo>
                    <a:pt x="167" y="178"/>
                  </a:lnTo>
                  <a:lnTo>
                    <a:pt x="167" y="199"/>
                  </a:lnTo>
                  <a:lnTo>
                    <a:pt x="0" y="199"/>
                  </a:lnTo>
                  <a:lnTo>
                    <a:pt x="0" y="179"/>
                  </a:lnTo>
                  <a:lnTo>
                    <a:pt x="130" y="20"/>
                  </a:lnTo>
                  <a:lnTo>
                    <a:pt x="9" y="20"/>
                  </a:lnTo>
                  <a:lnTo>
                    <a:pt x="9" y="0"/>
                  </a:lnTo>
                  <a:lnTo>
                    <a:pt x="161" y="0"/>
                  </a:lnTo>
                  <a:lnTo>
                    <a:pt x="161" y="17"/>
                  </a:lnTo>
                  <a:lnTo>
                    <a:pt x="29" y="178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8" name="Freeform 119"/>
            <p:cNvSpPr>
              <a:spLocks noEditPoints="1"/>
            </p:cNvSpPr>
            <p:nvPr userDrawn="1"/>
          </p:nvSpPr>
          <p:spPr bwMode="auto">
            <a:xfrm>
              <a:off x="4889" y="3991"/>
              <a:ext cx="61" cy="70"/>
            </a:xfrm>
            <a:custGeom>
              <a:avLst/>
              <a:gdLst/>
              <a:ahLst/>
              <a:cxnLst>
                <a:cxn ang="0">
                  <a:pos x="133" y="99"/>
                </a:cxn>
                <a:cxn ang="0">
                  <a:pos x="117" y="104"/>
                </a:cxn>
                <a:cxn ang="0">
                  <a:pos x="48" y="117"/>
                </a:cxn>
                <a:cxn ang="0">
                  <a:pos x="32" y="127"/>
                </a:cxn>
                <a:cxn ang="0">
                  <a:pos x="25" y="143"/>
                </a:cxn>
                <a:cxn ang="0">
                  <a:pos x="28" y="166"/>
                </a:cxn>
                <a:cxn ang="0">
                  <a:pos x="44" y="183"/>
                </a:cxn>
                <a:cxn ang="0">
                  <a:pos x="68" y="189"/>
                </a:cxn>
                <a:cxn ang="0">
                  <a:pos x="88" y="186"/>
                </a:cxn>
                <a:cxn ang="0">
                  <a:pos x="107" y="180"/>
                </a:cxn>
                <a:cxn ang="0">
                  <a:pos x="121" y="168"/>
                </a:cxn>
                <a:cxn ang="0">
                  <a:pos x="132" y="153"/>
                </a:cxn>
                <a:cxn ang="0">
                  <a:pos x="137" y="134"/>
                </a:cxn>
                <a:cxn ang="0">
                  <a:pos x="9" y="67"/>
                </a:cxn>
                <a:cxn ang="0">
                  <a:pos x="13" y="43"/>
                </a:cxn>
                <a:cxn ang="0">
                  <a:pos x="23" y="24"/>
                </a:cxn>
                <a:cxn ang="0">
                  <a:pos x="38" y="11"/>
                </a:cxn>
                <a:cxn ang="0">
                  <a:pos x="57" y="4"/>
                </a:cxn>
                <a:cxn ang="0">
                  <a:pos x="101" y="0"/>
                </a:cxn>
                <a:cxn ang="0">
                  <a:pos x="127" y="6"/>
                </a:cxn>
                <a:cxn ang="0">
                  <a:pos x="144" y="15"/>
                </a:cxn>
                <a:cxn ang="0">
                  <a:pos x="155" y="31"/>
                </a:cxn>
                <a:cxn ang="0">
                  <a:pos x="161" y="54"/>
                </a:cxn>
                <a:cxn ang="0">
                  <a:pos x="162" y="172"/>
                </a:cxn>
                <a:cxn ang="0">
                  <a:pos x="165" y="180"/>
                </a:cxn>
                <a:cxn ang="0">
                  <a:pos x="173" y="183"/>
                </a:cxn>
                <a:cxn ang="0">
                  <a:pos x="183" y="182"/>
                </a:cxn>
                <a:cxn ang="0">
                  <a:pos x="167" y="204"/>
                </a:cxn>
                <a:cxn ang="0">
                  <a:pos x="148" y="198"/>
                </a:cxn>
                <a:cxn ang="0">
                  <a:pos x="140" y="183"/>
                </a:cxn>
                <a:cxn ang="0">
                  <a:pos x="138" y="169"/>
                </a:cxn>
                <a:cxn ang="0">
                  <a:pos x="118" y="193"/>
                </a:cxn>
                <a:cxn ang="0">
                  <a:pos x="92" y="207"/>
                </a:cxn>
                <a:cxn ang="0">
                  <a:pos x="53" y="209"/>
                </a:cxn>
                <a:cxn ang="0">
                  <a:pos x="29" y="202"/>
                </a:cxn>
                <a:cxn ang="0">
                  <a:pos x="15" y="192"/>
                </a:cxn>
                <a:cxn ang="0">
                  <a:pos x="5" y="178"/>
                </a:cxn>
                <a:cxn ang="0">
                  <a:pos x="0" y="158"/>
                </a:cxn>
                <a:cxn ang="0">
                  <a:pos x="2" y="134"/>
                </a:cxn>
                <a:cxn ang="0">
                  <a:pos x="14" y="113"/>
                </a:cxn>
                <a:cxn ang="0">
                  <a:pos x="33" y="101"/>
                </a:cxn>
                <a:cxn ang="0">
                  <a:pos x="86" y="90"/>
                </a:cxn>
                <a:cxn ang="0">
                  <a:pos x="120" y="86"/>
                </a:cxn>
                <a:cxn ang="0">
                  <a:pos x="133" y="78"/>
                </a:cxn>
                <a:cxn ang="0">
                  <a:pos x="137" y="61"/>
                </a:cxn>
                <a:cxn ang="0">
                  <a:pos x="135" y="45"/>
                </a:cxn>
                <a:cxn ang="0">
                  <a:pos x="128" y="33"/>
                </a:cxn>
                <a:cxn ang="0">
                  <a:pos x="114" y="24"/>
                </a:cxn>
                <a:cxn ang="0">
                  <a:pos x="85" y="20"/>
                </a:cxn>
                <a:cxn ang="0">
                  <a:pos x="56" y="25"/>
                </a:cxn>
                <a:cxn ang="0">
                  <a:pos x="37" y="45"/>
                </a:cxn>
                <a:cxn ang="0">
                  <a:pos x="9" y="67"/>
                </a:cxn>
              </a:cxnLst>
              <a:rect l="0" t="0" r="r" b="b"/>
              <a:pathLst>
                <a:path w="183" h="209">
                  <a:moveTo>
                    <a:pt x="137" y="96"/>
                  </a:moveTo>
                  <a:lnTo>
                    <a:pt x="136" y="96"/>
                  </a:lnTo>
                  <a:lnTo>
                    <a:pt x="133" y="99"/>
                  </a:lnTo>
                  <a:lnTo>
                    <a:pt x="127" y="101"/>
                  </a:lnTo>
                  <a:lnTo>
                    <a:pt x="122" y="103"/>
                  </a:lnTo>
                  <a:lnTo>
                    <a:pt x="117" y="104"/>
                  </a:lnTo>
                  <a:lnTo>
                    <a:pt x="84" y="109"/>
                  </a:lnTo>
                  <a:lnTo>
                    <a:pt x="55" y="115"/>
                  </a:lnTo>
                  <a:lnTo>
                    <a:pt x="48" y="117"/>
                  </a:lnTo>
                  <a:lnTo>
                    <a:pt x="42" y="121"/>
                  </a:lnTo>
                  <a:lnTo>
                    <a:pt x="37" y="124"/>
                  </a:lnTo>
                  <a:lnTo>
                    <a:pt x="32" y="127"/>
                  </a:lnTo>
                  <a:lnTo>
                    <a:pt x="29" y="132"/>
                  </a:lnTo>
                  <a:lnTo>
                    <a:pt x="26" y="137"/>
                  </a:lnTo>
                  <a:lnTo>
                    <a:pt x="25" y="143"/>
                  </a:lnTo>
                  <a:lnTo>
                    <a:pt x="24" y="150"/>
                  </a:lnTo>
                  <a:lnTo>
                    <a:pt x="25" y="158"/>
                  </a:lnTo>
                  <a:lnTo>
                    <a:pt x="28" y="166"/>
                  </a:lnTo>
                  <a:lnTo>
                    <a:pt x="32" y="172"/>
                  </a:lnTo>
                  <a:lnTo>
                    <a:pt x="38" y="179"/>
                  </a:lnTo>
                  <a:lnTo>
                    <a:pt x="44" y="183"/>
                  </a:lnTo>
                  <a:lnTo>
                    <a:pt x="52" y="186"/>
                  </a:lnTo>
                  <a:lnTo>
                    <a:pt x="59" y="189"/>
                  </a:lnTo>
                  <a:lnTo>
                    <a:pt x="68" y="189"/>
                  </a:lnTo>
                  <a:lnTo>
                    <a:pt x="75" y="189"/>
                  </a:lnTo>
                  <a:lnTo>
                    <a:pt x="82" y="188"/>
                  </a:lnTo>
                  <a:lnTo>
                    <a:pt x="88" y="186"/>
                  </a:lnTo>
                  <a:lnTo>
                    <a:pt x="95" y="185"/>
                  </a:lnTo>
                  <a:lnTo>
                    <a:pt x="100" y="182"/>
                  </a:lnTo>
                  <a:lnTo>
                    <a:pt x="107" y="180"/>
                  </a:lnTo>
                  <a:lnTo>
                    <a:pt x="112" y="177"/>
                  </a:lnTo>
                  <a:lnTo>
                    <a:pt x="117" y="172"/>
                  </a:lnTo>
                  <a:lnTo>
                    <a:pt x="121" y="168"/>
                  </a:lnTo>
                  <a:lnTo>
                    <a:pt x="125" y="164"/>
                  </a:lnTo>
                  <a:lnTo>
                    <a:pt x="128" y="158"/>
                  </a:lnTo>
                  <a:lnTo>
                    <a:pt x="132" y="153"/>
                  </a:lnTo>
                  <a:lnTo>
                    <a:pt x="134" y="146"/>
                  </a:lnTo>
                  <a:lnTo>
                    <a:pt x="136" y="141"/>
                  </a:lnTo>
                  <a:lnTo>
                    <a:pt x="137" y="134"/>
                  </a:lnTo>
                  <a:lnTo>
                    <a:pt x="137" y="127"/>
                  </a:lnTo>
                  <a:lnTo>
                    <a:pt x="137" y="96"/>
                  </a:lnTo>
                  <a:close/>
                  <a:moveTo>
                    <a:pt x="9" y="67"/>
                  </a:moveTo>
                  <a:lnTo>
                    <a:pt x="9" y="58"/>
                  </a:lnTo>
                  <a:lnTo>
                    <a:pt x="11" y="50"/>
                  </a:lnTo>
                  <a:lnTo>
                    <a:pt x="13" y="43"/>
                  </a:lnTo>
                  <a:lnTo>
                    <a:pt x="15" y="36"/>
                  </a:lnTo>
                  <a:lnTo>
                    <a:pt x="18" y="30"/>
                  </a:lnTo>
                  <a:lnTo>
                    <a:pt x="23" y="24"/>
                  </a:lnTo>
                  <a:lnTo>
                    <a:pt x="27" y="20"/>
                  </a:lnTo>
                  <a:lnTo>
                    <a:pt x="32" y="16"/>
                  </a:lnTo>
                  <a:lnTo>
                    <a:pt x="38" y="11"/>
                  </a:lnTo>
                  <a:lnTo>
                    <a:pt x="44" y="8"/>
                  </a:lnTo>
                  <a:lnTo>
                    <a:pt x="50" y="6"/>
                  </a:lnTo>
                  <a:lnTo>
                    <a:pt x="57" y="4"/>
                  </a:lnTo>
                  <a:lnTo>
                    <a:pt x="72" y="1"/>
                  </a:lnTo>
                  <a:lnTo>
                    <a:pt x="88" y="0"/>
                  </a:lnTo>
                  <a:lnTo>
                    <a:pt x="101" y="0"/>
                  </a:lnTo>
                  <a:lnTo>
                    <a:pt x="114" y="2"/>
                  </a:lnTo>
                  <a:lnTo>
                    <a:pt x="121" y="4"/>
                  </a:lnTo>
                  <a:lnTo>
                    <a:pt x="127" y="6"/>
                  </a:lnTo>
                  <a:lnTo>
                    <a:pt x="133" y="8"/>
                  </a:lnTo>
                  <a:lnTo>
                    <a:pt x="138" y="11"/>
                  </a:lnTo>
                  <a:lnTo>
                    <a:pt x="144" y="15"/>
                  </a:lnTo>
                  <a:lnTo>
                    <a:pt x="148" y="20"/>
                  </a:lnTo>
                  <a:lnTo>
                    <a:pt x="152" y="24"/>
                  </a:lnTo>
                  <a:lnTo>
                    <a:pt x="155" y="31"/>
                  </a:lnTo>
                  <a:lnTo>
                    <a:pt x="158" y="37"/>
                  </a:lnTo>
                  <a:lnTo>
                    <a:pt x="160" y="45"/>
                  </a:lnTo>
                  <a:lnTo>
                    <a:pt x="161" y="54"/>
                  </a:lnTo>
                  <a:lnTo>
                    <a:pt x="162" y="63"/>
                  </a:lnTo>
                  <a:lnTo>
                    <a:pt x="162" y="169"/>
                  </a:lnTo>
                  <a:lnTo>
                    <a:pt x="162" y="172"/>
                  </a:lnTo>
                  <a:lnTo>
                    <a:pt x="162" y="175"/>
                  </a:lnTo>
                  <a:lnTo>
                    <a:pt x="163" y="178"/>
                  </a:lnTo>
                  <a:lnTo>
                    <a:pt x="165" y="180"/>
                  </a:lnTo>
                  <a:lnTo>
                    <a:pt x="167" y="181"/>
                  </a:lnTo>
                  <a:lnTo>
                    <a:pt x="169" y="182"/>
                  </a:lnTo>
                  <a:lnTo>
                    <a:pt x="173" y="183"/>
                  </a:lnTo>
                  <a:lnTo>
                    <a:pt x="176" y="183"/>
                  </a:lnTo>
                  <a:lnTo>
                    <a:pt x="179" y="183"/>
                  </a:lnTo>
                  <a:lnTo>
                    <a:pt x="183" y="182"/>
                  </a:lnTo>
                  <a:lnTo>
                    <a:pt x="183" y="203"/>
                  </a:lnTo>
                  <a:lnTo>
                    <a:pt x="176" y="204"/>
                  </a:lnTo>
                  <a:lnTo>
                    <a:pt x="167" y="204"/>
                  </a:lnTo>
                  <a:lnTo>
                    <a:pt x="160" y="203"/>
                  </a:lnTo>
                  <a:lnTo>
                    <a:pt x="153" y="202"/>
                  </a:lnTo>
                  <a:lnTo>
                    <a:pt x="148" y="198"/>
                  </a:lnTo>
                  <a:lnTo>
                    <a:pt x="145" y="194"/>
                  </a:lnTo>
                  <a:lnTo>
                    <a:pt x="141" y="189"/>
                  </a:lnTo>
                  <a:lnTo>
                    <a:pt x="140" y="183"/>
                  </a:lnTo>
                  <a:lnTo>
                    <a:pt x="139" y="177"/>
                  </a:lnTo>
                  <a:lnTo>
                    <a:pt x="139" y="169"/>
                  </a:lnTo>
                  <a:lnTo>
                    <a:pt x="138" y="169"/>
                  </a:lnTo>
                  <a:lnTo>
                    <a:pt x="132" y="178"/>
                  </a:lnTo>
                  <a:lnTo>
                    <a:pt x="125" y="186"/>
                  </a:lnTo>
                  <a:lnTo>
                    <a:pt x="118" y="193"/>
                  </a:lnTo>
                  <a:lnTo>
                    <a:pt x="110" y="199"/>
                  </a:lnTo>
                  <a:lnTo>
                    <a:pt x="101" y="204"/>
                  </a:lnTo>
                  <a:lnTo>
                    <a:pt x="92" y="207"/>
                  </a:lnTo>
                  <a:lnTo>
                    <a:pt x="80" y="209"/>
                  </a:lnTo>
                  <a:lnTo>
                    <a:pt x="66" y="209"/>
                  </a:lnTo>
                  <a:lnTo>
                    <a:pt x="53" y="209"/>
                  </a:lnTo>
                  <a:lnTo>
                    <a:pt x="40" y="206"/>
                  </a:lnTo>
                  <a:lnTo>
                    <a:pt x="34" y="204"/>
                  </a:lnTo>
                  <a:lnTo>
                    <a:pt x="29" y="202"/>
                  </a:lnTo>
                  <a:lnTo>
                    <a:pt x="24" y="198"/>
                  </a:lnTo>
                  <a:lnTo>
                    <a:pt x="19" y="195"/>
                  </a:lnTo>
                  <a:lnTo>
                    <a:pt x="15" y="192"/>
                  </a:lnTo>
                  <a:lnTo>
                    <a:pt x="11" y="188"/>
                  </a:lnTo>
                  <a:lnTo>
                    <a:pt x="7" y="182"/>
                  </a:lnTo>
                  <a:lnTo>
                    <a:pt x="5" y="178"/>
                  </a:lnTo>
                  <a:lnTo>
                    <a:pt x="3" y="171"/>
                  </a:lnTo>
                  <a:lnTo>
                    <a:pt x="1" y="166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5" y="126"/>
                  </a:lnTo>
                  <a:lnTo>
                    <a:pt x="9" y="119"/>
                  </a:lnTo>
                  <a:lnTo>
                    <a:pt x="14" y="113"/>
                  </a:lnTo>
                  <a:lnTo>
                    <a:pt x="19" y="109"/>
                  </a:lnTo>
                  <a:lnTo>
                    <a:pt x="26" y="104"/>
                  </a:lnTo>
                  <a:lnTo>
                    <a:pt x="33" y="101"/>
                  </a:lnTo>
                  <a:lnTo>
                    <a:pt x="50" y="96"/>
                  </a:lnTo>
                  <a:lnTo>
                    <a:pt x="68" y="92"/>
                  </a:lnTo>
                  <a:lnTo>
                    <a:pt x="86" y="90"/>
                  </a:lnTo>
                  <a:lnTo>
                    <a:pt x="106" y="87"/>
                  </a:lnTo>
                  <a:lnTo>
                    <a:pt x="113" y="87"/>
                  </a:lnTo>
                  <a:lnTo>
                    <a:pt x="120" y="86"/>
                  </a:lnTo>
                  <a:lnTo>
                    <a:pt x="125" y="84"/>
                  </a:lnTo>
                  <a:lnTo>
                    <a:pt x="129" y="82"/>
                  </a:lnTo>
                  <a:lnTo>
                    <a:pt x="133" y="78"/>
                  </a:lnTo>
                  <a:lnTo>
                    <a:pt x="135" y="74"/>
                  </a:lnTo>
                  <a:lnTo>
                    <a:pt x="137" y="68"/>
                  </a:lnTo>
                  <a:lnTo>
                    <a:pt x="137" y="61"/>
                  </a:lnTo>
                  <a:lnTo>
                    <a:pt x="137" y="55"/>
                  </a:lnTo>
                  <a:lnTo>
                    <a:pt x="136" y="49"/>
                  </a:lnTo>
                  <a:lnTo>
                    <a:pt x="135" y="45"/>
                  </a:lnTo>
                  <a:lnTo>
                    <a:pt x="133" y="41"/>
                  </a:lnTo>
                  <a:lnTo>
                    <a:pt x="131" y="36"/>
                  </a:lnTo>
                  <a:lnTo>
                    <a:pt x="128" y="33"/>
                  </a:lnTo>
                  <a:lnTo>
                    <a:pt x="125" y="31"/>
                  </a:lnTo>
                  <a:lnTo>
                    <a:pt x="122" y="28"/>
                  </a:lnTo>
                  <a:lnTo>
                    <a:pt x="114" y="24"/>
                  </a:lnTo>
                  <a:lnTo>
                    <a:pt x="106" y="21"/>
                  </a:lnTo>
                  <a:lnTo>
                    <a:pt x="96" y="20"/>
                  </a:lnTo>
                  <a:lnTo>
                    <a:pt x="85" y="20"/>
                  </a:lnTo>
                  <a:lnTo>
                    <a:pt x="74" y="20"/>
                  </a:lnTo>
                  <a:lnTo>
                    <a:pt x="65" y="22"/>
                  </a:lnTo>
                  <a:lnTo>
                    <a:pt x="56" y="25"/>
                  </a:lnTo>
                  <a:lnTo>
                    <a:pt x="47" y="31"/>
                  </a:lnTo>
                  <a:lnTo>
                    <a:pt x="42" y="37"/>
                  </a:lnTo>
                  <a:lnTo>
                    <a:pt x="37" y="45"/>
                  </a:lnTo>
                  <a:lnTo>
                    <a:pt x="33" y="55"/>
                  </a:lnTo>
                  <a:lnTo>
                    <a:pt x="32" y="67"/>
                  </a:lnTo>
                  <a:lnTo>
                    <a:pt x="9" y="67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39" name="Freeform 120"/>
            <p:cNvSpPr>
              <a:spLocks noEditPoints="1"/>
            </p:cNvSpPr>
            <p:nvPr userDrawn="1"/>
          </p:nvSpPr>
          <p:spPr bwMode="auto">
            <a:xfrm>
              <a:off x="4959" y="3991"/>
              <a:ext cx="61" cy="93"/>
            </a:xfrm>
            <a:custGeom>
              <a:avLst/>
              <a:gdLst/>
              <a:ahLst/>
              <a:cxnLst>
                <a:cxn ang="0">
                  <a:pos x="85" y="20"/>
                </a:cxn>
                <a:cxn ang="0">
                  <a:pos x="68" y="23"/>
                </a:cxn>
                <a:cxn ang="0">
                  <a:pos x="54" y="31"/>
                </a:cxn>
                <a:cxn ang="0">
                  <a:pos x="44" y="40"/>
                </a:cxn>
                <a:cxn ang="0">
                  <a:pos x="36" y="51"/>
                </a:cxn>
                <a:cxn ang="0">
                  <a:pos x="31" y="65"/>
                </a:cxn>
                <a:cxn ang="0">
                  <a:pos x="25" y="88"/>
                </a:cxn>
                <a:cxn ang="0">
                  <a:pos x="26" y="119"/>
                </a:cxn>
                <a:cxn ang="0">
                  <a:pos x="31" y="142"/>
                </a:cxn>
                <a:cxn ang="0">
                  <a:pos x="37" y="156"/>
                </a:cxn>
                <a:cxn ang="0">
                  <a:pos x="45" y="168"/>
                </a:cxn>
                <a:cxn ang="0">
                  <a:pos x="56" y="178"/>
                </a:cxn>
                <a:cxn ang="0">
                  <a:pos x="70" y="185"/>
                </a:cxn>
                <a:cxn ang="0">
                  <a:pos x="86" y="189"/>
                </a:cxn>
                <a:cxn ang="0">
                  <a:pos x="103" y="189"/>
                </a:cxn>
                <a:cxn ang="0">
                  <a:pos x="118" y="185"/>
                </a:cxn>
                <a:cxn ang="0">
                  <a:pos x="130" y="178"/>
                </a:cxn>
                <a:cxn ang="0">
                  <a:pos x="140" y="168"/>
                </a:cxn>
                <a:cxn ang="0">
                  <a:pos x="148" y="156"/>
                </a:cxn>
                <a:cxn ang="0">
                  <a:pos x="154" y="142"/>
                </a:cxn>
                <a:cxn ang="0">
                  <a:pos x="159" y="119"/>
                </a:cxn>
                <a:cxn ang="0">
                  <a:pos x="159" y="89"/>
                </a:cxn>
                <a:cxn ang="0">
                  <a:pos x="154" y="67"/>
                </a:cxn>
                <a:cxn ang="0">
                  <a:pos x="148" y="53"/>
                </a:cxn>
                <a:cxn ang="0">
                  <a:pos x="140" y="41"/>
                </a:cxn>
                <a:cxn ang="0">
                  <a:pos x="130" y="31"/>
                </a:cxn>
                <a:cxn ang="0">
                  <a:pos x="118" y="24"/>
                </a:cxn>
                <a:cxn ang="0">
                  <a:pos x="103" y="20"/>
                </a:cxn>
                <a:cxn ang="0">
                  <a:pos x="0" y="5"/>
                </a:cxn>
                <a:cxn ang="0">
                  <a:pos x="23" y="43"/>
                </a:cxn>
                <a:cxn ang="0">
                  <a:pos x="29" y="33"/>
                </a:cxn>
                <a:cxn ang="0">
                  <a:pos x="43" y="17"/>
                </a:cxn>
                <a:cxn ang="0">
                  <a:pos x="61" y="6"/>
                </a:cxn>
                <a:cxn ang="0">
                  <a:pos x="83" y="1"/>
                </a:cxn>
                <a:cxn ang="0">
                  <a:pos x="105" y="0"/>
                </a:cxn>
                <a:cxn ang="0">
                  <a:pos x="126" y="4"/>
                </a:cxn>
                <a:cxn ang="0">
                  <a:pos x="142" y="13"/>
                </a:cxn>
                <a:cxn ang="0">
                  <a:pos x="156" y="24"/>
                </a:cxn>
                <a:cxn ang="0">
                  <a:pos x="167" y="38"/>
                </a:cxn>
                <a:cxn ang="0">
                  <a:pos x="175" y="55"/>
                </a:cxn>
                <a:cxn ang="0">
                  <a:pos x="181" y="74"/>
                </a:cxn>
                <a:cxn ang="0">
                  <a:pos x="184" y="94"/>
                </a:cxn>
                <a:cxn ang="0">
                  <a:pos x="184" y="115"/>
                </a:cxn>
                <a:cxn ang="0">
                  <a:pos x="181" y="136"/>
                </a:cxn>
                <a:cxn ang="0">
                  <a:pos x="175" y="154"/>
                </a:cxn>
                <a:cxn ang="0">
                  <a:pos x="167" y="170"/>
                </a:cxn>
                <a:cxn ang="0">
                  <a:pos x="156" y="185"/>
                </a:cxn>
                <a:cxn ang="0">
                  <a:pos x="142" y="196"/>
                </a:cxn>
                <a:cxn ang="0">
                  <a:pos x="126" y="205"/>
                </a:cxn>
                <a:cxn ang="0">
                  <a:pos x="105" y="209"/>
                </a:cxn>
                <a:cxn ang="0">
                  <a:pos x="84" y="209"/>
                </a:cxn>
                <a:cxn ang="0">
                  <a:pos x="63" y="204"/>
                </a:cxn>
                <a:cxn ang="0">
                  <a:pos x="45" y="193"/>
                </a:cxn>
                <a:cxn ang="0">
                  <a:pos x="31" y="176"/>
                </a:cxn>
                <a:cxn ang="0">
                  <a:pos x="25" y="166"/>
                </a:cxn>
                <a:cxn ang="0">
                  <a:pos x="0" y="277"/>
                </a:cxn>
              </a:cxnLst>
              <a:rect l="0" t="0" r="r" b="b"/>
              <a:pathLst>
                <a:path w="184" h="277">
                  <a:moveTo>
                    <a:pt x="94" y="20"/>
                  </a:moveTo>
                  <a:lnTo>
                    <a:pt x="85" y="20"/>
                  </a:lnTo>
                  <a:lnTo>
                    <a:pt x="76" y="21"/>
                  </a:lnTo>
                  <a:lnTo>
                    <a:pt x="68" y="23"/>
                  </a:lnTo>
                  <a:lnTo>
                    <a:pt x="61" y="27"/>
                  </a:lnTo>
                  <a:lnTo>
                    <a:pt x="54" y="31"/>
                  </a:lnTo>
                  <a:lnTo>
                    <a:pt x="49" y="35"/>
                  </a:lnTo>
                  <a:lnTo>
                    <a:pt x="44" y="40"/>
                  </a:lnTo>
                  <a:lnTo>
                    <a:pt x="39" y="45"/>
                  </a:lnTo>
                  <a:lnTo>
                    <a:pt x="36" y="51"/>
                  </a:lnTo>
                  <a:lnTo>
                    <a:pt x="33" y="58"/>
                  </a:lnTo>
                  <a:lnTo>
                    <a:pt x="31" y="65"/>
                  </a:lnTo>
                  <a:lnTo>
                    <a:pt x="29" y="72"/>
                  </a:lnTo>
                  <a:lnTo>
                    <a:pt x="25" y="88"/>
                  </a:lnTo>
                  <a:lnTo>
                    <a:pt x="25" y="104"/>
                  </a:lnTo>
                  <a:lnTo>
                    <a:pt x="26" y="119"/>
                  </a:lnTo>
                  <a:lnTo>
                    <a:pt x="29" y="135"/>
                  </a:lnTo>
                  <a:lnTo>
                    <a:pt x="31" y="142"/>
                  </a:lnTo>
                  <a:lnTo>
                    <a:pt x="34" y="150"/>
                  </a:lnTo>
                  <a:lnTo>
                    <a:pt x="37" y="156"/>
                  </a:lnTo>
                  <a:lnTo>
                    <a:pt x="40" y="163"/>
                  </a:lnTo>
                  <a:lnTo>
                    <a:pt x="45" y="168"/>
                  </a:lnTo>
                  <a:lnTo>
                    <a:pt x="50" y="173"/>
                  </a:lnTo>
                  <a:lnTo>
                    <a:pt x="56" y="178"/>
                  </a:lnTo>
                  <a:lnTo>
                    <a:pt x="62" y="182"/>
                  </a:lnTo>
                  <a:lnTo>
                    <a:pt x="70" y="185"/>
                  </a:lnTo>
                  <a:lnTo>
                    <a:pt x="77" y="188"/>
                  </a:lnTo>
                  <a:lnTo>
                    <a:pt x="86" y="189"/>
                  </a:lnTo>
                  <a:lnTo>
                    <a:pt x="94" y="189"/>
                  </a:lnTo>
                  <a:lnTo>
                    <a:pt x="103" y="189"/>
                  </a:lnTo>
                  <a:lnTo>
                    <a:pt x="111" y="188"/>
                  </a:lnTo>
                  <a:lnTo>
                    <a:pt x="118" y="185"/>
                  </a:lnTo>
                  <a:lnTo>
                    <a:pt x="125" y="182"/>
                  </a:lnTo>
                  <a:lnTo>
                    <a:pt x="130" y="178"/>
                  </a:lnTo>
                  <a:lnTo>
                    <a:pt x="135" y="173"/>
                  </a:lnTo>
                  <a:lnTo>
                    <a:pt x="140" y="168"/>
                  </a:lnTo>
                  <a:lnTo>
                    <a:pt x="144" y="163"/>
                  </a:lnTo>
                  <a:lnTo>
                    <a:pt x="148" y="156"/>
                  </a:lnTo>
                  <a:lnTo>
                    <a:pt x="152" y="150"/>
                  </a:lnTo>
                  <a:lnTo>
                    <a:pt x="154" y="142"/>
                  </a:lnTo>
                  <a:lnTo>
                    <a:pt x="156" y="135"/>
                  </a:lnTo>
                  <a:lnTo>
                    <a:pt x="159" y="119"/>
                  </a:lnTo>
                  <a:lnTo>
                    <a:pt x="159" y="104"/>
                  </a:lnTo>
                  <a:lnTo>
                    <a:pt x="159" y="89"/>
                  </a:lnTo>
                  <a:lnTo>
                    <a:pt x="156" y="74"/>
                  </a:lnTo>
                  <a:lnTo>
                    <a:pt x="154" y="67"/>
                  </a:lnTo>
                  <a:lnTo>
                    <a:pt x="152" y="60"/>
                  </a:lnTo>
                  <a:lnTo>
                    <a:pt x="148" y="53"/>
                  </a:lnTo>
                  <a:lnTo>
                    <a:pt x="144" y="47"/>
                  </a:lnTo>
                  <a:lnTo>
                    <a:pt x="140" y="41"/>
                  </a:lnTo>
                  <a:lnTo>
                    <a:pt x="135" y="36"/>
                  </a:lnTo>
                  <a:lnTo>
                    <a:pt x="130" y="31"/>
                  </a:lnTo>
                  <a:lnTo>
                    <a:pt x="125" y="28"/>
                  </a:lnTo>
                  <a:lnTo>
                    <a:pt x="118" y="24"/>
                  </a:lnTo>
                  <a:lnTo>
                    <a:pt x="111" y="22"/>
                  </a:lnTo>
                  <a:lnTo>
                    <a:pt x="103" y="20"/>
                  </a:lnTo>
                  <a:lnTo>
                    <a:pt x="94" y="20"/>
                  </a:lnTo>
                  <a:close/>
                  <a:moveTo>
                    <a:pt x="0" y="5"/>
                  </a:moveTo>
                  <a:lnTo>
                    <a:pt x="23" y="5"/>
                  </a:lnTo>
                  <a:lnTo>
                    <a:pt x="23" y="43"/>
                  </a:lnTo>
                  <a:lnTo>
                    <a:pt x="24" y="43"/>
                  </a:lnTo>
                  <a:lnTo>
                    <a:pt x="29" y="33"/>
                  </a:lnTo>
                  <a:lnTo>
                    <a:pt x="35" y="24"/>
                  </a:lnTo>
                  <a:lnTo>
                    <a:pt x="43" y="17"/>
                  </a:lnTo>
                  <a:lnTo>
                    <a:pt x="51" y="11"/>
                  </a:lnTo>
                  <a:lnTo>
                    <a:pt x="61" y="6"/>
                  </a:lnTo>
                  <a:lnTo>
                    <a:pt x="72" y="3"/>
                  </a:lnTo>
                  <a:lnTo>
                    <a:pt x="83" y="1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6" y="2"/>
                  </a:lnTo>
                  <a:lnTo>
                    <a:pt x="126" y="4"/>
                  </a:lnTo>
                  <a:lnTo>
                    <a:pt x="134" y="8"/>
                  </a:lnTo>
                  <a:lnTo>
                    <a:pt x="142" y="13"/>
                  </a:lnTo>
                  <a:lnTo>
                    <a:pt x="149" y="18"/>
                  </a:lnTo>
                  <a:lnTo>
                    <a:pt x="156" y="24"/>
                  </a:lnTo>
                  <a:lnTo>
                    <a:pt x="161" y="31"/>
                  </a:lnTo>
                  <a:lnTo>
                    <a:pt x="167" y="38"/>
                  </a:lnTo>
                  <a:lnTo>
                    <a:pt x="171" y="46"/>
                  </a:lnTo>
                  <a:lnTo>
                    <a:pt x="175" y="55"/>
                  </a:lnTo>
                  <a:lnTo>
                    <a:pt x="179" y="64"/>
                  </a:lnTo>
                  <a:lnTo>
                    <a:pt x="181" y="74"/>
                  </a:lnTo>
                  <a:lnTo>
                    <a:pt x="183" y="84"/>
                  </a:lnTo>
                  <a:lnTo>
                    <a:pt x="184" y="94"/>
                  </a:lnTo>
                  <a:lnTo>
                    <a:pt x="184" y="104"/>
                  </a:lnTo>
                  <a:lnTo>
                    <a:pt x="184" y="115"/>
                  </a:lnTo>
                  <a:lnTo>
                    <a:pt x="183" y="125"/>
                  </a:lnTo>
                  <a:lnTo>
                    <a:pt x="181" y="136"/>
                  </a:lnTo>
                  <a:lnTo>
                    <a:pt x="179" y="144"/>
                  </a:lnTo>
                  <a:lnTo>
                    <a:pt x="175" y="154"/>
                  </a:lnTo>
                  <a:lnTo>
                    <a:pt x="171" y="163"/>
                  </a:lnTo>
                  <a:lnTo>
                    <a:pt x="167" y="170"/>
                  </a:lnTo>
                  <a:lnTo>
                    <a:pt x="161" y="178"/>
                  </a:lnTo>
                  <a:lnTo>
                    <a:pt x="156" y="185"/>
                  </a:lnTo>
                  <a:lnTo>
                    <a:pt x="149" y="191"/>
                  </a:lnTo>
                  <a:lnTo>
                    <a:pt x="142" y="196"/>
                  </a:lnTo>
                  <a:lnTo>
                    <a:pt x="134" y="200"/>
                  </a:lnTo>
                  <a:lnTo>
                    <a:pt x="126" y="205"/>
                  </a:lnTo>
                  <a:lnTo>
                    <a:pt x="116" y="207"/>
                  </a:lnTo>
                  <a:lnTo>
                    <a:pt x="105" y="209"/>
                  </a:lnTo>
                  <a:lnTo>
                    <a:pt x="94" y="209"/>
                  </a:lnTo>
                  <a:lnTo>
                    <a:pt x="84" y="209"/>
                  </a:lnTo>
                  <a:lnTo>
                    <a:pt x="73" y="207"/>
                  </a:lnTo>
                  <a:lnTo>
                    <a:pt x="63" y="204"/>
                  </a:lnTo>
                  <a:lnTo>
                    <a:pt x="53" y="198"/>
                  </a:lnTo>
                  <a:lnTo>
                    <a:pt x="45" y="193"/>
                  </a:lnTo>
                  <a:lnTo>
                    <a:pt x="37" y="185"/>
                  </a:lnTo>
                  <a:lnTo>
                    <a:pt x="31" y="176"/>
                  </a:lnTo>
                  <a:lnTo>
                    <a:pt x="26" y="166"/>
                  </a:lnTo>
                  <a:lnTo>
                    <a:pt x="25" y="166"/>
                  </a:lnTo>
                  <a:lnTo>
                    <a:pt x="25" y="277"/>
                  </a:lnTo>
                  <a:lnTo>
                    <a:pt x="0" y="27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0" name="Freeform 121"/>
            <p:cNvSpPr>
              <a:spLocks noEditPoints="1"/>
            </p:cNvSpPr>
            <p:nvPr userDrawn="1"/>
          </p:nvSpPr>
          <p:spPr bwMode="auto">
            <a:xfrm>
              <a:off x="5029" y="3991"/>
              <a:ext cx="63" cy="70"/>
            </a:xfrm>
            <a:custGeom>
              <a:avLst/>
              <a:gdLst/>
              <a:ahLst/>
              <a:cxnLst>
                <a:cxn ang="0">
                  <a:pos x="26" y="121"/>
                </a:cxn>
                <a:cxn ang="0">
                  <a:pos x="31" y="143"/>
                </a:cxn>
                <a:cxn ang="0">
                  <a:pos x="42" y="163"/>
                </a:cxn>
                <a:cxn ang="0">
                  <a:pos x="57" y="178"/>
                </a:cxn>
                <a:cxn ang="0">
                  <a:pos x="78" y="188"/>
                </a:cxn>
                <a:cxn ang="0">
                  <a:pos x="103" y="189"/>
                </a:cxn>
                <a:cxn ang="0">
                  <a:pos x="124" y="182"/>
                </a:cxn>
                <a:cxn ang="0">
                  <a:pos x="142" y="168"/>
                </a:cxn>
                <a:cxn ang="0">
                  <a:pos x="153" y="150"/>
                </a:cxn>
                <a:cxn ang="0">
                  <a:pos x="161" y="128"/>
                </a:cxn>
                <a:cxn ang="0">
                  <a:pos x="164" y="104"/>
                </a:cxn>
                <a:cxn ang="0">
                  <a:pos x="161" y="82"/>
                </a:cxn>
                <a:cxn ang="0">
                  <a:pos x="153" y="59"/>
                </a:cxn>
                <a:cxn ang="0">
                  <a:pos x="142" y="41"/>
                </a:cxn>
                <a:cxn ang="0">
                  <a:pos x="124" y="28"/>
                </a:cxn>
                <a:cxn ang="0">
                  <a:pos x="103" y="20"/>
                </a:cxn>
                <a:cxn ang="0">
                  <a:pos x="78" y="22"/>
                </a:cxn>
                <a:cxn ang="0">
                  <a:pos x="57" y="31"/>
                </a:cxn>
                <a:cxn ang="0">
                  <a:pos x="42" y="46"/>
                </a:cxn>
                <a:cxn ang="0">
                  <a:pos x="31" y="67"/>
                </a:cxn>
                <a:cxn ang="0">
                  <a:pos x="26" y="89"/>
                </a:cxn>
                <a:cxn ang="0">
                  <a:pos x="188" y="104"/>
                </a:cxn>
                <a:cxn ang="0">
                  <a:pos x="185" y="136"/>
                </a:cxn>
                <a:cxn ang="0">
                  <a:pos x="174" y="163"/>
                </a:cxn>
                <a:cxn ang="0">
                  <a:pos x="158" y="185"/>
                </a:cxn>
                <a:cxn ang="0">
                  <a:pos x="134" y="202"/>
                </a:cxn>
                <a:cxn ang="0">
                  <a:pos x="105" y="209"/>
                </a:cxn>
                <a:cxn ang="0">
                  <a:pos x="72" y="207"/>
                </a:cxn>
                <a:cxn ang="0">
                  <a:pos x="45" y="196"/>
                </a:cxn>
                <a:cxn ang="0">
                  <a:pos x="25" y="179"/>
                </a:cxn>
                <a:cxn ang="0">
                  <a:pos x="10" y="154"/>
                </a:cxn>
                <a:cxn ang="0">
                  <a:pos x="2" y="125"/>
                </a:cxn>
                <a:cxn ang="0">
                  <a:pos x="1" y="94"/>
                </a:cxn>
                <a:cxn ang="0">
                  <a:pos x="7" y="64"/>
                </a:cxn>
                <a:cxn ang="0">
                  <a:pos x="20" y="38"/>
                </a:cxn>
                <a:cxn ang="0">
                  <a:pos x="38" y="18"/>
                </a:cxn>
                <a:cxn ang="0">
                  <a:pos x="63" y="4"/>
                </a:cxn>
                <a:cxn ang="0">
                  <a:pos x="94" y="0"/>
                </a:cxn>
                <a:cxn ang="0">
                  <a:pos x="125" y="4"/>
                </a:cxn>
                <a:cxn ang="0">
                  <a:pos x="150" y="18"/>
                </a:cxn>
                <a:cxn ang="0">
                  <a:pos x="170" y="38"/>
                </a:cxn>
                <a:cxn ang="0">
                  <a:pos x="182" y="64"/>
                </a:cxn>
                <a:cxn ang="0">
                  <a:pos x="188" y="94"/>
                </a:cxn>
              </a:cxnLst>
              <a:rect l="0" t="0" r="r" b="b"/>
              <a:pathLst>
                <a:path w="188" h="209">
                  <a:moveTo>
                    <a:pt x="25" y="104"/>
                  </a:moveTo>
                  <a:lnTo>
                    <a:pt x="25" y="112"/>
                  </a:lnTo>
                  <a:lnTo>
                    <a:pt x="26" y="121"/>
                  </a:lnTo>
                  <a:lnTo>
                    <a:pt x="27" y="128"/>
                  </a:lnTo>
                  <a:lnTo>
                    <a:pt x="29" y="136"/>
                  </a:lnTo>
                  <a:lnTo>
                    <a:pt x="31" y="143"/>
                  </a:lnTo>
                  <a:lnTo>
                    <a:pt x="35" y="150"/>
                  </a:lnTo>
                  <a:lnTo>
                    <a:pt x="38" y="156"/>
                  </a:lnTo>
                  <a:lnTo>
                    <a:pt x="42" y="163"/>
                  </a:lnTo>
                  <a:lnTo>
                    <a:pt x="47" y="168"/>
                  </a:lnTo>
                  <a:lnTo>
                    <a:pt x="52" y="173"/>
                  </a:lnTo>
                  <a:lnTo>
                    <a:pt x="57" y="178"/>
                  </a:lnTo>
                  <a:lnTo>
                    <a:pt x="64" y="182"/>
                  </a:lnTo>
                  <a:lnTo>
                    <a:pt x="70" y="185"/>
                  </a:lnTo>
                  <a:lnTo>
                    <a:pt x="78" y="188"/>
                  </a:lnTo>
                  <a:lnTo>
                    <a:pt x="85" y="189"/>
                  </a:lnTo>
                  <a:lnTo>
                    <a:pt x="94" y="189"/>
                  </a:lnTo>
                  <a:lnTo>
                    <a:pt x="103" y="189"/>
                  </a:lnTo>
                  <a:lnTo>
                    <a:pt x="110" y="188"/>
                  </a:lnTo>
                  <a:lnTo>
                    <a:pt x="118" y="185"/>
                  </a:lnTo>
                  <a:lnTo>
                    <a:pt x="124" y="182"/>
                  </a:lnTo>
                  <a:lnTo>
                    <a:pt x="131" y="178"/>
                  </a:lnTo>
                  <a:lnTo>
                    <a:pt x="136" y="173"/>
                  </a:lnTo>
                  <a:lnTo>
                    <a:pt x="142" y="168"/>
                  </a:lnTo>
                  <a:lnTo>
                    <a:pt x="146" y="163"/>
                  </a:lnTo>
                  <a:lnTo>
                    <a:pt x="150" y="156"/>
                  </a:lnTo>
                  <a:lnTo>
                    <a:pt x="153" y="150"/>
                  </a:lnTo>
                  <a:lnTo>
                    <a:pt x="157" y="143"/>
                  </a:lnTo>
                  <a:lnTo>
                    <a:pt x="159" y="136"/>
                  </a:lnTo>
                  <a:lnTo>
                    <a:pt x="161" y="128"/>
                  </a:lnTo>
                  <a:lnTo>
                    <a:pt x="163" y="121"/>
                  </a:lnTo>
                  <a:lnTo>
                    <a:pt x="163" y="112"/>
                  </a:lnTo>
                  <a:lnTo>
                    <a:pt x="164" y="104"/>
                  </a:lnTo>
                  <a:lnTo>
                    <a:pt x="163" y="97"/>
                  </a:lnTo>
                  <a:lnTo>
                    <a:pt x="163" y="89"/>
                  </a:lnTo>
                  <a:lnTo>
                    <a:pt x="161" y="82"/>
                  </a:lnTo>
                  <a:lnTo>
                    <a:pt x="159" y="74"/>
                  </a:lnTo>
                  <a:lnTo>
                    <a:pt x="157" y="67"/>
                  </a:lnTo>
                  <a:lnTo>
                    <a:pt x="153" y="59"/>
                  </a:lnTo>
                  <a:lnTo>
                    <a:pt x="150" y="53"/>
                  </a:lnTo>
                  <a:lnTo>
                    <a:pt x="146" y="46"/>
                  </a:lnTo>
                  <a:lnTo>
                    <a:pt x="142" y="41"/>
                  </a:lnTo>
                  <a:lnTo>
                    <a:pt x="136" y="35"/>
                  </a:lnTo>
                  <a:lnTo>
                    <a:pt x="131" y="31"/>
                  </a:lnTo>
                  <a:lnTo>
                    <a:pt x="124" y="28"/>
                  </a:lnTo>
                  <a:lnTo>
                    <a:pt x="118" y="24"/>
                  </a:lnTo>
                  <a:lnTo>
                    <a:pt x="110" y="22"/>
                  </a:lnTo>
                  <a:lnTo>
                    <a:pt x="103" y="20"/>
                  </a:lnTo>
                  <a:lnTo>
                    <a:pt x="94" y="20"/>
                  </a:lnTo>
                  <a:lnTo>
                    <a:pt x="85" y="20"/>
                  </a:lnTo>
                  <a:lnTo>
                    <a:pt x="78" y="22"/>
                  </a:lnTo>
                  <a:lnTo>
                    <a:pt x="70" y="24"/>
                  </a:lnTo>
                  <a:lnTo>
                    <a:pt x="64" y="28"/>
                  </a:lnTo>
                  <a:lnTo>
                    <a:pt x="57" y="31"/>
                  </a:lnTo>
                  <a:lnTo>
                    <a:pt x="52" y="35"/>
                  </a:lnTo>
                  <a:lnTo>
                    <a:pt x="47" y="41"/>
                  </a:lnTo>
                  <a:lnTo>
                    <a:pt x="42" y="46"/>
                  </a:lnTo>
                  <a:lnTo>
                    <a:pt x="38" y="53"/>
                  </a:lnTo>
                  <a:lnTo>
                    <a:pt x="35" y="59"/>
                  </a:lnTo>
                  <a:lnTo>
                    <a:pt x="31" y="67"/>
                  </a:lnTo>
                  <a:lnTo>
                    <a:pt x="29" y="74"/>
                  </a:lnTo>
                  <a:lnTo>
                    <a:pt x="27" y="82"/>
                  </a:lnTo>
                  <a:lnTo>
                    <a:pt x="26" y="89"/>
                  </a:lnTo>
                  <a:lnTo>
                    <a:pt x="25" y="97"/>
                  </a:lnTo>
                  <a:lnTo>
                    <a:pt x="25" y="104"/>
                  </a:lnTo>
                  <a:close/>
                  <a:moveTo>
                    <a:pt x="188" y="104"/>
                  </a:moveTo>
                  <a:lnTo>
                    <a:pt x="188" y="115"/>
                  </a:lnTo>
                  <a:lnTo>
                    <a:pt x="187" y="125"/>
                  </a:lnTo>
                  <a:lnTo>
                    <a:pt x="185" y="136"/>
                  </a:lnTo>
                  <a:lnTo>
                    <a:pt x="182" y="145"/>
                  </a:lnTo>
                  <a:lnTo>
                    <a:pt x="178" y="154"/>
                  </a:lnTo>
                  <a:lnTo>
                    <a:pt x="174" y="163"/>
                  </a:lnTo>
                  <a:lnTo>
                    <a:pt x="170" y="171"/>
                  </a:lnTo>
                  <a:lnTo>
                    <a:pt x="163" y="179"/>
                  </a:lnTo>
                  <a:lnTo>
                    <a:pt x="158" y="185"/>
                  </a:lnTo>
                  <a:lnTo>
                    <a:pt x="150" y="191"/>
                  </a:lnTo>
                  <a:lnTo>
                    <a:pt x="143" y="196"/>
                  </a:lnTo>
                  <a:lnTo>
                    <a:pt x="134" y="202"/>
                  </a:lnTo>
                  <a:lnTo>
                    <a:pt x="125" y="205"/>
                  </a:lnTo>
                  <a:lnTo>
                    <a:pt x="116" y="207"/>
                  </a:lnTo>
                  <a:lnTo>
                    <a:pt x="105" y="209"/>
                  </a:lnTo>
                  <a:lnTo>
                    <a:pt x="94" y="209"/>
                  </a:lnTo>
                  <a:lnTo>
                    <a:pt x="83" y="209"/>
                  </a:lnTo>
                  <a:lnTo>
                    <a:pt x="72" y="207"/>
                  </a:lnTo>
                  <a:lnTo>
                    <a:pt x="63" y="205"/>
                  </a:lnTo>
                  <a:lnTo>
                    <a:pt x="54" y="202"/>
                  </a:lnTo>
                  <a:lnTo>
                    <a:pt x="45" y="196"/>
                  </a:lnTo>
                  <a:lnTo>
                    <a:pt x="38" y="191"/>
                  </a:lnTo>
                  <a:lnTo>
                    <a:pt x="31" y="185"/>
                  </a:lnTo>
                  <a:lnTo>
                    <a:pt x="25" y="179"/>
                  </a:lnTo>
                  <a:lnTo>
                    <a:pt x="20" y="171"/>
                  </a:lnTo>
                  <a:lnTo>
                    <a:pt x="14" y="163"/>
                  </a:lnTo>
                  <a:lnTo>
                    <a:pt x="10" y="154"/>
                  </a:lnTo>
                  <a:lnTo>
                    <a:pt x="7" y="145"/>
                  </a:lnTo>
                  <a:lnTo>
                    <a:pt x="3" y="136"/>
                  </a:lnTo>
                  <a:lnTo>
                    <a:pt x="2" y="125"/>
                  </a:lnTo>
                  <a:lnTo>
                    <a:pt x="1" y="115"/>
                  </a:lnTo>
                  <a:lnTo>
                    <a:pt x="0" y="104"/>
                  </a:lnTo>
                  <a:lnTo>
                    <a:pt x="1" y="94"/>
                  </a:lnTo>
                  <a:lnTo>
                    <a:pt x="2" y="84"/>
                  </a:lnTo>
                  <a:lnTo>
                    <a:pt x="3" y="74"/>
                  </a:lnTo>
                  <a:lnTo>
                    <a:pt x="7" y="64"/>
                  </a:lnTo>
                  <a:lnTo>
                    <a:pt x="10" y="55"/>
                  </a:lnTo>
                  <a:lnTo>
                    <a:pt x="14" y="46"/>
                  </a:lnTo>
                  <a:lnTo>
                    <a:pt x="20" y="38"/>
                  </a:lnTo>
                  <a:lnTo>
                    <a:pt x="25" y="31"/>
                  </a:lnTo>
                  <a:lnTo>
                    <a:pt x="31" y="23"/>
                  </a:lnTo>
                  <a:lnTo>
                    <a:pt x="38" y="18"/>
                  </a:lnTo>
                  <a:lnTo>
                    <a:pt x="45" y="13"/>
                  </a:lnTo>
                  <a:lnTo>
                    <a:pt x="54" y="8"/>
                  </a:lnTo>
                  <a:lnTo>
                    <a:pt x="63" y="4"/>
                  </a:lnTo>
                  <a:lnTo>
                    <a:pt x="72" y="2"/>
                  </a:lnTo>
                  <a:lnTo>
                    <a:pt x="83" y="0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6" y="2"/>
                  </a:lnTo>
                  <a:lnTo>
                    <a:pt x="125" y="4"/>
                  </a:lnTo>
                  <a:lnTo>
                    <a:pt x="134" y="8"/>
                  </a:lnTo>
                  <a:lnTo>
                    <a:pt x="143" y="13"/>
                  </a:lnTo>
                  <a:lnTo>
                    <a:pt x="150" y="18"/>
                  </a:lnTo>
                  <a:lnTo>
                    <a:pt x="158" y="23"/>
                  </a:lnTo>
                  <a:lnTo>
                    <a:pt x="163" y="31"/>
                  </a:lnTo>
                  <a:lnTo>
                    <a:pt x="170" y="38"/>
                  </a:lnTo>
                  <a:lnTo>
                    <a:pt x="174" y="46"/>
                  </a:lnTo>
                  <a:lnTo>
                    <a:pt x="178" y="55"/>
                  </a:lnTo>
                  <a:lnTo>
                    <a:pt x="182" y="64"/>
                  </a:lnTo>
                  <a:lnTo>
                    <a:pt x="185" y="74"/>
                  </a:lnTo>
                  <a:lnTo>
                    <a:pt x="187" y="84"/>
                  </a:lnTo>
                  <a:lnTo>
                    <a:pt x="188" y="94"/>
                  </a:lnTo>
                  <a:lnTo>
                    <a:pt x="188" y="104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1" name="Freeform 122"/>
            <p:cNvSpPr>
              <a:spLocks/>
            </p:cNvSpPr>
            <p:nvPr userDrawn="1"/>
          </p:nvSpPr>
          <p:spPr bwMode="auto">
            <a:xfrm>
              <a:off x="5100" y="3991"/>
              <a:ext cx="54" cy="70"/>
            </a:xfrm>
            <a:custGeom>
              <a:avLst/>
              <a:gdLst/>
              <a:ahLst/>
              <a:cxnLst>
                <a:cxn ang="0">
                  <a:pos x="125" y="44"/>
                </a:cxn>
                <a:cxn ang="0">
                  <a:pos x="106" y="25"/>
                </a:cxn>
                <a:cxn ang="0">
                  <a:pos x="78" y="20"/>
                </a:cxn>
                <a:cxn ang="0">
                  <a:pos x="54" y="24"/>
                </a:cxn>
                <a:cxn ang="0">
                  <a:pos x="36" y="37"/>
                </a:cxn>
                <a:cxn ang="0">
                  <a:pos x="31" y="49"/>
                </a:cxn>
                <a:cxn ang="0">
                  <a:pos x="36" y="68"/>
                </a:cxn>
                <a:cxn ang="0">
                  <a:pos x="52" y="81"/>
                </a:cxn>
                <a:cxn ang="0">
                  <a:pos x="72" y="87"/>
                </a:cxn>
                <a:cxn ang="0">
                  <a:pos x="125" y="100"/>
                </a:cxn>
                <a:cxn ang="0">
                  <a:pos x="147" y="114"/>
                </a:cxn>
                <a:cxn ang="0">
                  <a:pos x="155" y="127"/>
                </a:cxn>
                <a:cxn ang="0">
                  <a:pos x="161" y="143"/>
                </a:cxn>
                <a:cxn ang="0">
                  <a:pos x="159" y="165"/>
                </a:cxn>
                <a:cxn ang="0">
                  <a:pos x="150" y="183"/>
                </a:cxn>
                <a:cxn ang="0">
                  <a:pos x="135" y="196"/>
                </a:cxn>
                <a:cxn ang="0">
                  <a:pos x="117" y="205"/>
                </a:cxn>
                <a:cxn ang="0">
                  <a:pos x="81" y="209"/>
                </a:cxn>
                <a:cxn ang="0">
                  <a:pos x="57" y="207"/>
                </a:cxn>
                <a:cxn ang="0">
                  <a:pos x="37" y="200"/>
                </a:cxn>
                <a:cxn ang="0">
                  <a:pos x="19" y="189"/>
                </a:cxn>
                <a:cxn ang="0">
                  <a:pos x="7" y="171"/>
                </a:cxn>
                <a:cxn ang="0">
                  <a:pos x="1" y="149"/>
                </a:cxn>
                <a:cxn ang="0">
                  <a:pos x="25" y="145"/>
                </a:cxn>
                <a:cxn ang="0">
                  <a:pos x="29" y="161"/>
                </a:cxn>
                <a:cxn ang="0">
                  <a:pos x="38" y="173"/>
                </a:cxn>
                <a:cxn ang="0">
                  <a:pos x="60" y="186"/>
                </a:cxn>
                <a:cxn ang="0">
                  <a:pos x="92" y="189"/>
                </a:cxn>
                <a:cxn ang="0">
                  <a:pos x="119" y="181"/>
                </a:cxn>
                <a:cxn ang="0">
                  <a:pos x="134" y="165"/>
                </a:cxn>
                <a:cxn ang="0">
                  <a:pos x="137" y="152"/>
                </a:cxn>
                <a:cxn ang="0">
                  <a:pos x="128" y="131"/>
                </a:cxn>
                <a:cxn ang="0">
                  <a:pos x="109" y="119"/>
                </a:cxn>
                <a:cxn ang="0">
                  <a:pos x="63" y="109"/>
                </a:cxn>
                <a:cxn ang="0">
                  <a:pos x="31" y="97"/>
                </a:cxn>
                <a:cxn ang="0">
                  <a:pos x="16" y="85"/>
                </a:cxn>
                <a:cxn ang="0">
                  <a:pos x="10" y="72"/>
                </a:cxn>
                <a:cxn ang="0">
                  <a:pos x="6" y="56"/>
                </a:cxn>
                <a:cxn ang="0">
                  <a:pos x="11" y="35"/>
                </a:cxn>
                <a:cxn ang="0">
                  <a:pos x="21" y="20"/>
                </a:cxn>
                <a:cxn ang="0">
                  <a:pos x="42" y="6"/>
                </a:cxn>
                <a:cxn ang="0">
                  <a:pos x="81" y="0"/>
                </a:cxn>
                <a:cxn ang="0">
                  <a:pos x="115" y="6"/>
                </a:cxn>
                <a:cxn ang="0">
                  <a:pos x="132" y="16"/>
                </a:cxn>
                <a:cxn ang="0">
                  <a:pos x="145" y="30"/>
                </a:cxn>
                <a:cxn ang="0">
                  <a:pos x="152" y="48"/>
                </a:cxn>
                <a:cxn ang="0">
                  <a:pos x="129" y="63"/>
                </a:cxn>
              </a:cxnLst>
              <a:rect l="0" t="0" r="r" b="b"/>
              <a:pathLst>
                <a:path w="161" h="209">
                  <a:moveTo>
                    <a:pt x="129" y="63"/>
                  </a:moveTo>
                  <a:lnTo>
                    <a:pt x="128" y="53"/>
                  </a:lnTo>
                  <a:lnTo>
                    <a:pt x="125" y="44"/>
                  </a:lnTo>
                  <a:lnTo>
                    <a:pt x="120" y="36"/>
                  </a:lnTo>
                  <a:lnTo>
                    <a:pt x="113" y="31"/>
                  </a:lnTo>
                  <a:lnTo>
                    <a:pt x="106" y="25"/>
                  </a:lnTo>
                  <a:lnTo>
                    <a:pt x="97" y="22"/>
                  </a:lnTo>
                  <a:lnTo>
                    <a:pt x="88" y="20"/>
                  </a:lnTo>
                  <a:lnTo>
                    <a:pt x="78" y="20"/>
                  </a:lnTo>
                  <a:lnTo>
                    <a:pt x="70" y="20"/>
                  </a:lnTo>
                  <a:lnTo>
                    <a:pt x="61" y="21"/>
                  </a:lnTo>
                  <a:lnTo>
                    <a:pt x="54" y="24"/>
                  </a:lnTo>
                  <a:lnTo>
                    <a:pt x="46" y="28"/>
                  </a:lnTo>
                  <a:lnTo>
                    <a:pt x="40" y="32"/>
                  </a:lnTo>
                  <a:lnTo>
                    <a:pt x="36" y="37"/>
                  </a:lnTo>
                  <a:lnTo>
                    <a:pt x="33" y="42"/>
                  </a:lnTo>
                  <a:lnTo>
                    <a:pt x="32" y="45"/>
                  </a:lnTo>
                  <a:lnTo>
                    <a:pt x="31" y="49"/>
                  </a:lnTo>
                  <a:lnTo>
                    <a:pt x="31" y="54"/>
                  </a:lnTo>
                  <a:lnTo>
                    <a:pt x="32" y="61"/>
                  </a:lnTo>
                  <a:lnTo>
                    <a:pt x="36" y="68"/>
                  </a:lnTo>
                  <a:lnTo>
                    <a:pt x="40" y="73"/>
                  </a:lnTo>
                  <a:lnTo>
                    <a:pt x="45" y="77"/>
                  </a:lnTo>
                  <a:lnTo>
                    <a:pt x="52" y="81"/>
                  </a:lnTo>
                  <a:lnTo>
                    <a:pt x="58" y="84"/>
                  </a:lnTo>
                  <a:lnTo>
                    <a:pt x="66" y="86"/>
                  </a:lnTo>
                  <a:lnTo>
                    <a:pt x="72" y="87"/>
                  </a:lnTo>
                  <a:lnTo>
                    <a:pt x="105" y="95"/>
                  </a:lnTo>
                  <a:lnTo>
                    <a:pt x="114" y="97"/>
                  </a:lnTo>
                  <a:lnTo>
                    <a:pt x="125" y="100"/>
                  </a:lnTo>
                  <a:lnTo>
                    <a:pt x="135" y="105"/>
                  </a:lnTo>
                  <a:lnTo>
                    <a:pt x="142" y="111"/>
                  </a:lnTo>
                  <a:lnTo>
                    <a:pt x="147" y="114"/>
                  </a:lnTo>
                  <a:lnTo>
                    <a:pt x="150" y="118"/>
                  </a:lnTo>
                  <a:lnTo>
                    <a:pt x="153" y="123"/>
                  </a:lnTo>
                  <a:lnTo>
                    <a:pt x="155" y="127"/>
                  </a:lnTo>
                  <a:lnTo>
                    <a:pt x="158" y="132"/>
                  </a:lnTo>
                  <a:lnTo>
                    <a:pt x="160" y="138"/>
                  </a:lnTo>
                  <a:lnTo>
                    <a:pt x="161" y="143"/>
                  </a:lnTo>
                  <a:lnTo>
                    <a:pt x="161" y="150"/>
                  </a:lnTo>
                  <a:lnTo>
                    <a:pt x="161" y="157"/>
                  </a:lnTo>
                  <a:lnTo>
                    <a:pt x="159" y="165"/>
                  </a:lnTo>
                  <a:lnTo>
                    <a:pt x="156" y="171"/>
                  </a:lnTo>
                  <a:lnTo>
                    <a:pt x="153" y="178"/>
                  </a:lnTo>
                  <a:lnTo>
                    <a:pt x="150" y="183"/>
                  </a:lnTo>
                  <a:lnTo>
                    <a:pt x="146" y="188"/>
                  </a:lnTo>
                  <a:lnTo>
                    <a:pt x="140" y="192"/>
                  </a:lnTo>
                  <a:lnTo>
                    <a:pt x="135" y="196"/>
                  </a:lnTo>
                  <a:lnTo>
                    <a:pt x="129" y="199"/>
                  </a:lnTo>
                  <a:lnTo>
                    <a:pt x="123" y="202"/>
                  </a:lnTo>
                  <a:lnTo>
                    <a:pt x="117" y="205"/>
                  </a:lnTo>
                  <a:lnTo>
                    <a:pt x="109" y="206"/>
                  </a:lnTo>
                  <a:lnTo>
                    <a:pt x="95" y="209"/>
                  </a:lnTo>
                  <a:lnTo>
                    <a:pt x="81" y="209"/>
                  </a:lnTo>
                  <a:lnTo>
                    <a:pt x="72" y="209"/>
                  </a:lnTo>
                  <a:lnTo>
                    <a:pt x="65" y="208"/>
                  </a:lnTo>
                  <a:lnTo>
                    <a:pt x="57" y="207"/>
                  </a:lnTo>
                  <a:lnTo>
                    <a:pt x="50" y="206"/>
                  </a:lnTo>
                  <a:lnTo>
                    <a:pt x="43" y="203"/>
                  </a:lnTo>
                  <a:lnTo>
                    <a:pt x="37" y="200"/>
                  </a:lnTo>
                  <a:lnTo>
                    <a:pt x="30" y="197"/>
                  </a:lnTo>
                  <a:lnTo>
                    <a:pt x="25" y="193"/>
                  </a:lnTo>
                  <a:lnTo>
                    <a:pt x="19" y="189"/>
                  </a:lnTo>
                  <a:lnTo>
                    <a:pt x="15" y="183"/>
                  </a:lnTo>
                  <a:lnTo>
                    <a:pt x="11" y="178"/>
                  </a:lnTo>
                  <a:lnTo>
                    <a:pt x="7" y="171"/>
                  </a:lnTo>
                  <a:lnTo>
                    <a:pt x="5" y="164"/>
                  </a:lnTo>
                  <a:lnTo>
                    <a:pt x="3" y="156"/>
                  </a:lnTo>
                  <a:lnTo>
                    <a:pt x="1" y="149"/>
                  </a:lnTo>
                  <a:lnTo>
                    <a:pt x="0" y="140"/>
                  </a:lnTo>
                  <a:lnTo>
                    <a:pt x="24" y="140"/>
                  </a:lnTo>
                  <a:lnTo>
                    <a:pt x="25" y="145"/>
                  </a:lnTo>
                  <a:lnTo>
                    <a:pt x="26" y="151"/>
                  </a:lnTo>
                  <a:lnTo>
                    <a:pt x="27" y="156"/>
                  </a:lnTo>
                  <a:lnTo>
                    <a:pt x="29" y="161"/>
                  </a:lnTo>
                  <a:lnTo>
                    <a:pt x="32" y="166"/>
                  </a:lnTo>
                  <a:lnTo>
                    <a:pt x="34" y="169"/>
                  </a:lnTo>
                  <a:lnTo>
                    <a:pt x="38" y="173"/>
                  </a:lnTo>
                  <a:lnTo>
                    <a:pt x="42" y="177"/>
                  </a:lnTo>
                  <a:lnTo>
                    <a:pt x="51" y="182"/>
                  </a:lnTo>
                  <a:lnTo>
                    <a:pt x="60" y="186"/>
                  </a:lnTo>
                  <a:lnTo>
                    <a:pt x="71" y="189"/>
                  </a:lnTo>
                  <a:lnTo>
                    <a:pt x="82" y="189"/>
                  </a:lnTo>
                  <a:lnTo>
                    <a:pt x="92" y="189"/>
                  </a:lnTo>
                  <a:lnTo>
                    <a:pt x="100" y="188"/>
                  </a:lnTo>
                  <a:lnTo>
                    <a:pt x="110" y="184"/>
                  </a:lnTo>
                  <a:lnTo>
                    <a:pt x="119" y="181"/>
                  </a:lnTo>
                  <a:lnTo>
                    <a:pt x="125" y="176"/>
                  </a:lnTo>
                  <a:lnTo>
                    <a:pt x="132" y="169"/>
                  </a:lnTo>
                  <a:lnTo>
                    <a:pt x="134" y="165"/>
                  </a:lnTo>
                  <a:lnTo>
                    <a:pt x="135" y="161"/>
                  </a:lnTo>
                  <a:lnTo>
                    <a:pt x="136" y="156"/>
                  </a:lnTo>
                  <a:lnTo>
                    <a:pt x="137" y="152"/>
                  </a:lnTo>
                  <a:lnTo>
                    <a:pt x="136" y="143"/>
                  </a:lnTo>
                  <a:lnTo>
                    <a:pt x="133" y="137"/>
                  </a:lnTo>
                  <a:lnTo>
                    <a:pt x="128" y="131"/>
                  </a:lnTo>
                  <a:lnTo>
                    <a:pt x="123" y="127"/>
                  </a:lnTo>
                  <a:lnTo>
                    <a:pt x="117" y="123"/>
                  </a:lnTo>
                  <a:lnTo>
                    <a:pt x="109" y="119"/>
                  </a:lnTo>
                  <a:lnTo>
                    <a:pt x="101" y="117"/>
                  </a:lnTo>
                  <a:lnTo>
                    <a:pt x="93" y="115"/>
                  </a:lnTo>
                  <a:lnTo>
                    <a:pt x="63" y="109"/>
                  </a:lnTo>
                  <a:lnTo>
                    <a:pt x="51" y="105"/>
                  </a:lnTo>
                  <a:lnTo>
                    <a:pt x="40" y="101"/>
                  </a:lnTo>
                  <a:lnTo>
                    <a:pt x="31" y="97"/>
                  </a:lnTo>
                  <a:lnTo>
                    <a:pt x="23" y="91"/>
                  </a:lnTo>
                  <a:lnTo>
                    <a:pt x="19" y="88"/>
                  </a:lnTo>
                  <a:lnTo>
                    <a:pt x="16" y="85"/>
                  </a:lnTo>
                  <a:lnTo>
                    <a:pt x="13" y="81"/>
                  </a:lnTo>
                  <a:lnTo>
                    <a:pt x="11" y="76"/>
                  </a:lnTo>
                  <a:lnTo>
                    <a:pt x="10" y="72"/>
                  </a:lnTo>
                  <a:lnTo>
                    <a:pt x="7" y="67"/>
                  </a:lnTo>
                  <a:lnTo>
                    <a:pt x="7" y="61"/>
                  </a:lnTo>
                  <a:lnTo>
                    <a:pt x="6" y="56"/>
                  </a:lnTo>
                  <a:lnTo>
                    <a:pt x="7" y="48"/>
                  </a:lnTo>
                  <a:lnTo>
                    <a:pt x="8" y="42"/>
                  </a:lnTo>
                  <a:lnTo>
                    <a:pt x="11" y="35"/>
                  </a:lnTo>
                  <a:lnTo>
                    <a:pt x="14" y="30"/>
                  </a:lnTo>
                  <a:lnTo>
                    <a:pt x="17" y="24"/>
                  </a:lnTo>
                  <a:lnTo>
                    <a:pt x="21" y="20"/>
                  </a:lnTo>
                  <a:lnTo>
                    <a:pt x="26" y="16"/>
                  </a:lnTo>
                  <a:lnTo>
                    <a:pt x="31" y="13"/>
                  </a:lnTo>
                  <a:lnTo>
                    <a:pt x="42" y="6"/>
                  </a:lnTo>
                  <a:lnTo>
                    <a:pt x="55" y="3"/>
                  </a:lnTo>
                  <a:lnTo>
                    <a:pt x="68" y="1"/>
                  </a:lnTo>
                  <a:lnTo>
                    <a:pt x="81" y="0"/>
                  </a:lnTo>
                  <a:lnTo>
                    <a:pt x="96" y="1"/>
                  </a:lnTo>
                  <a:lnTo>
                    <a:pt x="109" y="4"/>
                  </a:lnTo>
                  <a:lnTo>
                    <a:pt x="115" y="6"/>
                  </a:lnTo>
                  <a:lnTo>
                    <a:pt x="121" y="8"/>
                  </a:lnTo>
                  <a:lnTo>
                    <a:pt x="127" y="11"/>
                  </a:lnTo>
                  <a:lnTo>
                    <a:pt x="132" y="16"/>
                  </a:lnTo>
                  <a:lnTo>
                    <a:pt x="136" y="19"/>
                  </a:lnTo>
                  <a:lnTo>
                    <a:pt x="140" y="24"/>
                  </a:lnTo>
                  <a:lnTo>
                    <a:pt x="145" y="30"/>
                  </a:lnTo>
                  <a:lnTo>
                    <a:pt x="148" y="35"/>
                  </a:lnTo>
                  <a:lnTo>
                    <a:pt x="150" y="42"/>
                  </a:lnTo>
                  <a:lnTo>
                    <a:pt x="152" y="48"/>
                  </a:lnTo>
                  <a:lnTo>
                    <a:pt x="153" y="56"/>
                  </a:lnTo>
                  <a:lnTo>
                    <a:pt x="154" y="63"/>
                  </a:lnTo>
                  <a:lnTo>
                    <a:pt x="129" y="63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2" name="Rectangle 123"/>
            <p:cNvSpPr>
              <a:spLocks noChangeArrowheads="1"/>
            </p:cNvSpPr>
            <p:nvPr userDrawn="1"/>
          </p:nvSpPr>
          <p:spPr bwMode="auto">
            <a:xfrm>
              <a:off x="5166" y="3968"/>
              <a:ext cx="8" cy="91"/>
            </a:xfrm>
            <a:prstGeom prst="rect">
              <a:avLst/>
            </a:prstGeom>
            <a:solidFill>
              <a:srgbClr val="79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3" name="Freeform 124"/>
            <p:cNvSpPr>
              <a:spLocks noEditPoints="1"/>
            </p:cNvSpPr>
            <p:nvPr userDrawn="1"/>
          </p:nvSpPr>
          <p:spPr bwMode="auto">
            <a:xfrm>
              <a:off x="5186" y="3991"/>
              <a:ext cx="63" cy="70"/>
            </a:xfrm>
            <a:custGeom>
              <a:avLst/>
              <a:gdLst/>
              <a:ahLst/>
              <a:cxnLst>
                <a:cxn ang="0">
                  <a:pos x="25" y="121"/>
                </a:cxn>
                <a:cxn ang="0">
                  <a:pos x="31" y="143"/>
                </a:cxn>
                <a:cxn ang="0">
                  <a:pos x="41" y="163"/>
                </a:cxn>
                <a:cxn ang="0">
                  <a:pos x="57" y="178"/>
                </a:cxn>
                <a:cxn ang="0">
                  <a:pos x="78" y="188"/>
                </a:cxn>
                <a:cxn ang="0">
                  <a:pos x="101" y="189"/>
                </a:cxn>
                <a:cxn ang="0">
                  <a:pos x="124" y="182"/>
                </a:cxn>
                <a:cxn ang="0">
                  <a:pos x="141" y="168"/>
                </a:cxn>
                <a:cxn ang="0">
                  <a:pos x="153" y="150"/>
                </a:cxn>
                <a:cxn ang="0">
                  <a:pos x="161" y="128"/>
                </a:cxn>
                <a:cxn ang="0">
                  <a:pos x="163" y="104"/>
                </a:cxn>
                <a:cxn ang="0">
                  <a:pos x="161" y="82"/>
                </a:cxn>
                <a:cxn ang="0">
                  <a:pos x="153" y="59"/>
                </a:cxn>
                <a:cxn ang="0">
                  <a:pos x="141" y="41"/>
                </a:cxn>
                <a:cxn ang="0">
                  <a:pos x="124" y="28"/>
                </a:cxn>
                <a:cxn ang="0">
                  <a:pos x="101" y="20"/>
                </a:cxn>
                <a:cxn ang="0">
                  <a:pos x="78" y="22"/>
                </a:cxn>
                <a:cxn ang="0">
                  <a:pos x="57" y="31"/>
                </a:cxn>
                <a:cxn ang="0">
                  <a:pos x="41" y="46"/>
                </a:cxn>
                <a:cxn ang="0">
                  <a:pos x="31" y="67"/>
                </a:cxn>
                <a:cxn ang="0">
                  <a:pos x="25" y="89"/>
                </a:cxn>
                <a:cxn ang="0">
                  <a:pos x="188" y="104"/>
                </a:cxn>
                <a:cxn ang="0">
                  <a:pos x="184" y="136"/>
                </a:cxn>
                <a:cxn ang="0">
                  <a:pos x="174" y="163"/>
                </a:cxn>
                <a:cxn ang="0">
                  <a:pos x="157" y="185"/>
                </a:cxn>
                <a:cxn ang="0">
                  <a:pos x="134" y="202"/>
                </a:cxn>
                <a:cxn ang="0">
                  <a:pos x="105" y="209"/>
                </a:cxn>
                <a:cxn ang="0">
                  <a:pos x="72" y="207"/>
                </a:cxn>
                <a:cxn ang="0">
                  <a:pos x="45" y="196"/>
                </a:cxn>
                <a:cxn ang="0">
                  <a:pos x="24" y="179"/>
                </a:cxn>
                <a:cxn ang="0">
                  <a:pos x="10" y="154"/>
                </a:cxn>
                <a:cxn ang="0">
                  <a:pos x="1" y="125"/>
                </a:cxn>
                <a:cxn ang="0">
                  <a:pos x="0" y="94"/>
                </a:cxn>
                <a:cxn ang="0">
                  <a:pos x="6" y="64"/>
                </a:cxn>
                <a:cxn ang="0">
                  <a:pos x="18" y="38"/>
                </a:cxn>
                <a:cxn ang="0">
                  <a:pos x="38" y="18"/>
                </a:cxn>
                <a:cxn ang="0">
                  <a:pos x="63" y="4"/>
                </a:cxn>
                <a:cxn ang="0">
                  <a:pos x="94" y="0"/>
                </a:cxn>
                <a:cxn ang="0">
                  <a:pos x="124" y="4"/>
                </a:cxn>
                <a:cxn ang="0">
                  <a:pos x="150" y="18"/>
                </a:cxn>
                <a:cxn ang="0">
                  <a:pos x="168" y="38"/>
                </a:cxn>
                <a:cxn ang="0">
                  <a:pos x="181" y="64"/>
                </a:cxn>
                <a:cxn ang="0">
                  <a:pos x="187" y="94"/>
                </a:cxn>
              </a:cxnLst>
              <a:rect l="0" t="0" r="r" b="b"/>
              <a:pathLst>
                <a:path w="188" h="209">
                  <a:moveTo>
                    <a:pt x="24" y="104"/>
                  </a:moveTo>
                  <a:lnTo>
                    <a:pt x="24" y="112"/>
                  </a:lnTo>
                  <a:lnTo>
                    <a:pt x="25" y="121"/>
                  </a:lnTo>
                  <a:lnTo>
                    <a:pt x="27" y="128"/>
                  </a:lnTo>
                  <a:lnTo>
                    <a:pt x="28" y="136"/>
                  </a:lnTo>
                  <a:lnTo>
                    <a:pt x="31" y="143"/>
                  </a:lnTo>
                  <a:lnTo>
                    <a:pt x="33" y="150"/>
                  </a:lnTo>
                  <a:lnTo>
                    <a:pt x="38" y="156"/>
                  </a:lnTo>
                  <a:lnTo>
                    <a:pt x="41" y="163"/>
                  </a:lnTo>
                  <a:lnTo>
                    <a:pt x="46" y="168"/>
                  </a:lnTo>
                  <a:lnTo>
                    <a:pt x="52" y="173"/>
                  </a:lnTo>
                  <a:lnTo>
                    <a:pt x="57" y="178"/>
                  </a:lnTo>
                  <a:lnTo>
                    <a:pt x="64" y="182"/>
                  </a:lnTo>
                  <a:lnTo>
                    <a:pt x="70" y="185"/>
                  </a:lnTo>
                  <a:lnTo>
                    <a:pt x="78" y="188"/>
                  </a:lnTo>
                  <a:lnTo>
                    <a:pt x="85" y="189"/>
                  </a:lnTo>
                  <a:lnTo>
                    <a:pt x="94" y="189"/>
                  </a:lnTo>
                  <a:lnTo>
                    <a:pt x="101" y="189"/>
                  </a:lnTo>
                  <a:lnTo>
                    <a:pt x="110" y="188"/>
                  </a:lnTo>
                  <a:lnTo>
                    <a:pt x="118" y="185"/>
                  </a:lnTo>
                  <a:lnTo>
                    <a:pt x="124" y="182"/>
                  </a:lnTo>
                  <a:lnTo>
                    <a:pt x="131" y="178"/>
                  </a:lnTo>
                  <a:lnTo>
                    <a:pt x="136" y="173"/>
                  </a:lnTo>
                  <a:lnTo>
                    <a:pt x="141" y="168"/>
                  </a:lnTo>
                  <a:lnTo>
                    <a:pt x="146" y="163"/>
                  </a:lnTo>
                  <a:lnTo>
                    <a:pt x="150" y="156"/>
                  </a:lnTo>
                  <a:lnTo>
                    <a:pt x="153" y="150"/>
                  </a:lnTo>
                  <a:lnTo>
                    <a:pt x="157" y="143"/>
                  </a:lnTo>
                  <a:lnTo>
                    <a:pt x="159" y="136"/>
                  </a:lnTo>
                  <a:lnTo>
                    <a:pt x="161" y="128"/>
                  </a:lnTo>
                  <a:lnTo>
                    <a:pt x="162" y="121"/>
                  </a:lnTo>
                  <a:lnTo>
                    <a:pt x="163" y="112"/>
                  </a:lnTo>
                  <a:lnTo>
                    <a:pt x="163" y="104"/>
                  </a:lnTo>
                  <a:lnTo>
                    <a:pt x="163" y="97"/>
                  </a:lnTo>
                  <a:lnTo>
                    <a:pt x="162" y="89"/>
                  </a:lnTo>
                  <a:lnTo>
                    <a:pt x="161" y="82"/>
                  </a:lnTo>
                  <a:lnTo>
                    <a:pt x="159" y="74"/>
                  </a:lnTo>
                  <a:lnTo>
                    <a:pt x="157" y="67"/>
                  </a:lnTo>
                  <a:lnTo>
                    <a:pt x="153" y="59"/>
                  </a:lnTo>
                  <a:lnTo>
                    <a:pt x="150" y="53"/>
                  </a:lnTo>
                  <a:lnTo>
                    <a:pt x="146" y="46"/>
                  </a:lnTo>
                  <a:lnTo>
                    <a:pt x="141" y="41"/>
                  </a:lnTo>
                  <a:lnTo>
                    <a:pt x="136" y="35"/>
                  </a:lnTo>
                  <a:lnTo>
                    <a:pt x="131" y="31"/>
                  </a:lnTo>
                  <a:lnTo>
                    <a:pt x="124" y="28"/>
                  </a:lnTo>
                  <a:lnTo>
                    <a:pt x="118" y="24"/>
                  </a:lnTo>
                  <a:lnTo>
                    <a:pt x="110" y="22"/>
                  </a:lnTo>
                  <a:lnTo>
                    <a:pt x="101" y="20"/>
                  </a:lnTo>
                  <a:lnTo>
                    <a:pt x="94" y="20"/>
                  </a:lnTo>
                  <a:lnTo>
                    <a:pt x="85" y="20"/>
                  </a:lnTo>
                  <a:lnTo>
                    <a:pt x="78" y="22"/>
                  </a:lnTo>
                  <a:lnTo>
                    <a:pt x="70" y="24"/>
                  </a:lnTo>
                  <a:lnTo>
                    <a:pt x="64" y="28"/>
                  </a:lnTo>
                  <a:lnTo>
                    <a:pt x="57" y="31"/>
                  </a:lnTo>
                  <a:lnTo>
                    <a:pt x="52" y="35"/>
                  </a:lnTo>
                  <a:lnTo>
                    <a:pt x="46" y="41"/>
                  </a:lnTo>
                  <a:lnTo>
                    <a:pt x="41" y="46"/>
                  </a:lnTo>
                  <a:lnTo>
                    <a:pt x="38" y="53"/>
                  </a:lnTo>
                  <a:lnTo>
                    <a:pt x="33" y="59"/>
                  </a:lnTo>
                  <a:lnTo>
                    <a:pt x="31" y="67"/>
                  </a:lnTo>
                  <a:lnTo>
                    <a:pt x="28" y="74"/>
                  </a:lnTo>
                  <a:lnTo>
                    <a:pt x="27" y="82"/>
                  </a:lnTo>
                  <a:lnTo>
                    <a:pt x="25" y="89"/>
                  </a:lnTo>
                  <a:lnTo>
                    <a:pt x="24" y="97"/>
                  </a:lnTo>
                  <a:lnTo>
                    <a:pt x="24" y="104"/>
                  </a:lnTo>
                  <a:close/>
                  <a:moveTo>
                    <a:pt x="188" y="104"/>
                  </a:moveTo>
                  <a:lnTo>
                    <a:pt x="187" y="115"/>
                  </a:lnTo>
                  <a:lnTo>
                    <a:pt x="186" y="125"/>
                  </a:lnTo>
                  <a:lnTo>
                    <a:pt x="184" y="136"/>
                  </a:lnTo>
                  <a:lnTo>
                    <a:pt x="181" y="145"/>
                  </a:lnTo>
                  <a:lnTo>
                    <a:pt x="178" y="154"/>
                  </a:lnTo>
                  <a:lnTo>
                    <a:pt x="174" y="163"/>
                  </a:lnTo>
                  <a:lnTo>
                    <a:pt x="168" y="171"/>
                  </a:lnTo>
                  <a:lnTo>
                    <a:pt x="163" y="179"/>
                  </a:lnTo>
                  <a:lnTo>
                    <a:pt x="157" y="185"/>
                  </a:lnTo>
                  <a:lnTo>
                    <a:pt x="150" y="191"/>
                  </a:lnTo>
                  <a:lnTo>
                    <a:pt x="143" y="196"/>
                  </a:lnTo>
                  <a:lnTo>
                    <a:pt x="134" y="202"/>
                  </a:lnTo>
                  <a:lnTo>
                    <a:pt x="124" y="205"/>
                  </a:lnTo>
                  <a:lnTo>
                    <a:pt x="114" y="207"/>
                  </a:lnTo>
                  <a:lnTo>
                    <a:pt x="105" y="209"/>
                  </a:lnTo>
                  <a:lnTo>
                    <a:pt x="94" y="209"/>
                  </a:lnTo>
                  <a:lnTo>
                    <a:pt x="83" y="209"/>
                  </a:lnTo>
                  <a:lnTo>
                    <a:pt x="72" y="207"/>
                  </a:lnTo>
                  <a:lnTo>
                    <a:pt x="63" y="205"/>
                  </a:lnTo>
                  <a:lnTo>
                    <a:pt x="54" y="202"/>
                  </a:lnTo>
                  <a:lnTo>
                    <a:pt x="45" y="196"/>
                  </a:lnTo>
                  <a:lnTo>
                    <a:pt x="38" y="191"/>
                  </a:lnTo>
                  <a:lnTo>
                    <a:pt x="30" y="185"/>
                  </a:lnTo>
                  <a:lnTo>
                    <a:pt x="24" y="179"/>
                  </a:lnTo>
                  <a:lnTo>
                    <a:pt x="18" y="171"/>
                  </a:lnTo>
                  <a:lnTo>
                    <a:pt x="14" y="163"/>
                  </a:lnTo>
                  <a:lnTo>
                    <a:pt x="10" y="154"/>
                  </a:lnTo>
                  <a:lnTo>
                    <a:pt x="6" y="145"/>
                  </a:lnTo>
                  <a:lnTo>
                    <a:pt x="3" y="136"/>
                  </a:lnTo>
                  <a:lnTo>
                    <a:pt x="1" y="125"/>
                  </a:lnTo>
                  <a:lnTo>
                    <a:pt x="0" y="115"/>
                  </a:lnTo>
                  <a:lnTo>
                    <a:pt x="0" y="104"/>
                  </a:lnTo>
                  <a:lnTo>
                    <a:pt x="0" y="94"/>
                  </a:lnTo>
                  <a:lnTo>
                    <a:pt x="1" y="84"/>
                  </a:lnTo>
                  <a:lnTo>
                    <a:pt x="3" y="74"/>
                  </a:lnTo>
                  <a:lnTo>
                    <a:pt x="6" y="64"/>
                  </a:lnTo>
                  <a:lnTo>
                    <a:pt x="10" y="55"/>
                  </a:lnTo>
                  <a:lnTo>
                    <a:pt x="14" y="46"/>
                  </a:lnTo>
                  <a:lnTo>
                    <a:pt x="18" y="38"/>
                  </a:lnTo>
                  <a:lnTo>
                    <a:pt x="24" y="31"/>
                  </a:lnTo>
                  <a:lnTo>
                    <a:pt x="30" y="23"/>
                  </a:lnTo>
                  <a:lnTo>
                    <a:pt x="38" y="18"/>
                  </a:lnTo>
                  <a:lnTo>
                    <a:pt x="45" y="13"/>
                  </a:lnTo>
                  <a:lnTo>
                    <a:pt x="54" y="8"/>
                  </a:lnTo>
                  <a:lnTo>
                    <a:pt x="63" y="4"/>
                  </a:lnTo>
                  <a:lnTo>
                    <a:pt x="72" y="2"/>
                  </a:lnTo>
                  <a:lnTo>
                    <a:pt x="83" y="0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4" y="2"/>
                  </a:lnTo>
                  <a:lnTo>
                    <a:pt x="124" y="4"/>
                  </a:lnTo>
                  <a:lnTo>
                    <a:pt x="134" y="8"/>
                  </a:lnTo>
                  <a:lnTo>
                    <a:pt x="143" y="13"/>
                  </a:lnTo>
                  <a:lnTo>
                    <a:pt x="150" y="18"/>
                  </a:lnTo>
                  <a:lnTo>
                    <a:pt x="157" y="23"/>
                  </a:lnTo>
                  <a:lnTo>
                    <a:pt x="163" y="31"/>
                  </a:lnTo>
                  <a:lnTo>
                    <a:pt x="168" y="38"/>
                  </a:lnTo>
                  <a:lnTo>
                    <a:pt x="174" y="46"/>
                  </a:lnTo>
                  <a:lnTo>
                    <a:pt x="178" y="55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6" y="84"/>
                  </a:lnTo>
                  <a:lnTo>
                    <a:pt x="187" y="94"/>
                  </a:lnTo>
                  <a:lnTo>
                    <a:pt x="188" y="104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4" name="Freeform 125"/>
            <p:cNvSpPr>
              <a:spLocks/>
            </p:cNvSpPr>
            <p:nvPr userDrawn="1"/>
          </p:nvSpPr>
          <p:spPr bwMode="auto">
            <a:xfrm>
              <a:off x="5253" y="3993"/>
              <a:ext cx="59" cy="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90" y="175"/>
                </a:cxn>
                <a:cxn ang="0">
                  <a:pos x="91" y="175"/>
                </a:cxn>
                <a:cxn ang="0">
                  <a:pos x="151" y="0"/>
                </a:cxn>
                <a:cxn ang="0">
                  <a:pos x="177" y="0"/>
                </a:cxn>
                <a:cxn ang="0">
                  <a:pos x="102" y="199"/>
                </a:cxn>
                <a:cxn ang="0">
                  <a:pos x="77" y="199"/>
                </a:cxn>
                <a:cxn ang="0">
                  <a:pos x="0" y="0"/>
                </a:cxn>
              </a:cxnLst>
              <a:rect l="0" t="0" r="r" b="b"/>
              <a:pathLst>
                <a:path w="177" h="199">
                  <a:moveTo>
                    <a:pt x="0" y="0"/>
                  </a:moveTo>
                  <a:lnTo>
                    <a:pt x="27" y="0"/>
                  </a:lnTo>
                  <a:lnTo>
                    <a:pt x="90" y="175"/>
                  </a:lnTo>
                  <a:lnTo>
                    <a:pt x="91" y="175"/>
                  </a:lnTo>
                  <a:lnTo>
                    <a:pt x="151" y="0"/>
                  </a:lnTo>
                  <a:lnTo>
                    <a:pt x="177" y="0"/>
                  </a:lnTo>
                  <a:lnTo>
                    <a:pt x="102" y="199"/>
                  </a:lnTo>
                  <a:lnTo>
                    <a:pt x="77" y="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5" name="Freeform 126"/>
            <p:cNvSpPr>
              <a:spLocks noEditPoints="1"/>
            </p:cNvSpPr>
            <p:nvPr userDrawn="1"/>
          </p:nvSpPr>
          <p:spPr bwMode="auto">
            <a:xfrm>
              <a:off x="5316" y="3991"/>
              <a:ext cx="62" cy="70"/>
            </a:xfrm>
            <a:custGeom>
              <a:avLst/>
              <a:gdLst/>
              <a:ahLst/>
              <a:cxnLst>
                <a:cxn ang="0">
                  <a:pos x="133" y="99"/>
                </a:cxn>
                <a:cxn ang="0">
                  <a:pos x="116" y="104"/>
                </a:cxn>
                <a:cxn ang="0">
                  <a:pos x="47" y="117"/>
                </a:cxn>
                <a:cxn ang="0">
                  <a:pos x="32" y="127"/>
                </a:cxn>
                <a:cxn ang="0">
                  <a:pos x="25" y="143"/>
                </a:cxn>
                <a:cxn ang="0">
                  <a:pos x="27" y="166"/>
                </a:cxn>
                <a:cxn ang="0">
                  <a:pos x="44" y="183"/>
                </a:cxn>
                <a:cxn ang="0">
                  <a:pos x="68" y="189"/>
                </a:cxn>
                <a:cxn ang="0">
                  <a:pos x="89" y="186"/>
                </a:cxn>
                <a:cxn ang="0">
                  <a:pos x="106" y="180"/>
                </a:cxn>
                <a:cxn ang="0">
                  <a:pos x="121" y="168"/>
                </a:cxn>
                <a:cxn ang="0">
                  <a:pos x="132" y="153"/>
                </a:cxn>
                <a:cxn ang="0">
                  <a:pos x="137" y="134"/>
                </a:cxn>
                <a:cxn ang="0">
                  <a:pos x="8" y="67"/>
                </a:cxn>
                <a:cxn ang="0">
                  <a:pos x="12" y="43"/>
                </a:cxn>
                <a:cxn ang="0">
                  <a:pos x="23" y="24"/>
                </a:cxn>
                <a:cxn ang="0">
                  <a:pos x="38" y="11"/>
                </a:cxn>
                <a:cxn ang="0">
                  <a:pos x="57" y="4"/>
                </a:cxn>
                <a:cxn ang="0">
                  <a:pos x="102" y="0"/>
                </a:cxn>
                <a:cxn ang="0">
                  <a:pos x="126" y="6"/>
                </a:cxn>
                <a:cxn ang="0">
                  <a:pos x="143" y="15"/>
                </a:cxn>
                <a:cxn ang="0">
                  <a:pos x="154" y="31"/>
                </a:cxn>
                <a:cxn ang="0">
                  <a:pos x="161" y="54"/>
                </a:cxn>
                <a:cxn ang="0">
                  <a:pos x="162" y="172"/>
                </a:cxn>
                <a:cxn ang="0">
                  <a:pos x="165" y="180"/>
                </a:cxn>
                <a:cxn ang="0">
                  <a:pos x="172" y="183"/>
                </a:cxn>
                <a:cxn ang="0">
                  <a:pos x="184" y="182"/>
                </a:cxn>
                <a:cxn ang="0">
                  <a:pos x="167" y="204"/>
                </a:cxn>
                <a:cxn ang="0">
                  <a:pos x="148" y="198"/>
                </a:cxn>
                <a:cxn ang="0">
                  <a:pos x="140" y="183"/>
                </a:cxn>
                <a:cxn ang="0">
                  <a:pos x="138" y="169"/>
                </a:cxn>
                <a:cxn ang="0">
                  <a:pos x="118" y="193"/>
                </a:cxn>
                <a:cxn ang="0">
                  <a:pos x="91" y="207"/>
                </a:cxn>
                <a:cxn ang="0">
                  <a:pos x="53" y="209"/>
                </a:cxn>
                <a:cxn ang="0">
                  <a:pos x="29" y="202"/>
                </a:cxn>
                <a:cxn ang="0">
                  <a:pos x="15" y="192"/>
                </a:cxn>
                <a:cxn ang="0">
                  <a:pos x="4" y="178"/>
                </a:cxn>
                <a:cxn ang="0">
                  <a:pos x="0" y="158"/>
                </a:cxn>
                <a:cxn ang="0">
                  <a:pos x="2" y="134"/>
                </a:cxn>
                <a:cxn ang="0">
                  <a:pos x="14" y="113"/>
                </a:cxn>
                <a:cxn ang="0">
                  <a:pos x="33" y="101"/>
                </a:cxn>
                <a:cxn ang="0">
                  <a:pos x="86" y="90"/>
                </a:cxn>
                <a:cxn ang="0">
                  <a:pos x="119" y="86"/>
                </a:cxn>
                <a:cxn ang="0">
                  <a:pos x="133" y="78"/>
                </a:cxn>
                <a:cxn ang="0">
                  <a:pos x="137" y="61"/>
                </a:cxn>
                <a:cxn ang="0">
                  <a:pos x="135" y="45"/>
                </a:cxn>
                <a:cxn ang="0">
                  <a:pos x="129" y="33"/>
                </a:cxn>
                <a:cxn ang="0">
                  <a:pos x="114" y="24"/>
                </a:cxn>
                <a:cxn ang="0">
                  <a:pos x="85" y="20"/>
                </a:cxn>
                <a:cxn ang="0">
                  <a:pos x="55" y="25"/>
                </a:cxn>
                <a:cxn ang="0">
                  <a:pos x="37" y="45"/>
                </a:cxn>
                <a:cxn ang="0">
                  <a:pos x="8" y="67"/>
                </a:cxn>
              </a:cxnLst>
              <a:rect l="0" t="0" r="r" b="b"/>
              <a:pathLst>
                <a:path w="184" h="209">
                  <a:moveTo>
                    <a:pt x="137" y="96"/>
                  </a:moveTo>
                  <a:lnTo>
                    <a:pt x="136" y="96"/>
                  </a:lnTo>
                  <a:lnTo>
                    <a:pt x="133" y="99"/>
                  </a:lnTo>
                  <a:lnTo>
                    <a:pt x="127" y="101"/>
                  </a:lnTo>
                  <a:lnTo>
                    <a:pt x="121" y="103"/>
                  </a:lnTo>
                  <a:lnTo>
                    <a:pt x="116" y="104"/>
                  </a:lnTo>
                  <a:lnTo>
                    <a:pt x="84" y="109"/>
                  </a:lnTo>
                  <a:lnTo>
                    <a:pt x="54" y="115"/>
                  </a:lnTo>
                  <a:lnTo>
                    <a:pt x="47" y="117"/>
                  </a:lnTo>
                  <a:lnTo>
                    <a:pt x="42" y="121"/>
                  </a:lnTo>
                  <a:lnTo>
                    <a:pt x="37" y="124"/>
                  </a:lnTo>
                  <a:lnTo>
                    <a:pt x="32" y="127"/>
                  </a:lnTo>
                  <a:lnTo>
                    <a:pt x="29" y="132"/>
                  </a:lnTo>
                  <a:lnTo>
                    <a:pt x="26" y="137"/>
                  </a:lnTo>
                  <a:lnTo>
                    <a:pt x="25" y="143"/>
                  </a:lnTo>
                  <a:lnTo>
                    <a:pt x="24" y="150"/>
                  </a:lnTo>
                  <a:lnTo>
                    <a:pt x="25" y="158"/>
                  </a:lnTo>
                  <a:lnTo>
                    <a:pt x="27" y="166"/>
                  </a:lnTo>
                  <a:lnTo>
                    <a:pt x="31" y="172"/>
                  </a:lnTo>
                  <a:lnTo>
                    <a:pt x="37" y="179"/>
                  </a:lnTo>
                  <a:lnTo>
                    <a:pt x="44" y="183"/>
                  </a:lnTo>
                  <a:lnTo>
                    <a:pt x="52" y="186"/>
                  </a:lnTo>
                  <a:lnTo>
                    <a:pt x="59" y="189"/>
                  </a:lnTo>
                  <a:lnTo>
                    <a:pt x="68" y="189"/>
                  </a:lnTo>
                  <a:lnTo>
                    <a:pt x="75" y="189"/>
                  </a:lnTo>
                  <a:lnTo>
                    <a:pt x="82" y="188"/>
                  </a:lnTo>
                  <a:lnTo>
                    <a:pt x="89" y="186"/>
                  </a:lnTo>
                  <a:lnTo>
                    <a:pt x="94" y="185"/>
                  </a:lnTo>
                  <a:lnTo>
                    <a:pt x="100" y="182"/>
                  </a:lnTo>
                  <a:lnTo>
                    <a:pt x="106" y="180"/>
                  </a:lnTo>
                  <a:lnTo>
                    <a:pt x="111" y="177"/>
                  </a:lnTo>
                  <a:lnTo>
                    <a:pt x="117" y="172"/>
                  </a:lnTo>
                  <a:lnTo>
                    <a:pt x="121" y="168"/>
                  </a:lnTo>
                  <a:lnTo>
                    <a:pt x="125" y="164"/>
                  </a:lnTo>
                  <a:lnTo>
                    <a:pt x="129" y="158"/>
                  </a:lnTo>
                  <a:lnTo>
                    <a:pt x="132" y="153"/>
                  </a:lnTo>
                  <a:lnTo>
                    <a:pt x="134" y="146"/>
                  </a:lnTo>
                  <a:lnTo>
                    <a:pt x="136" y="141"/>
                  </a:lnTo>
                  <a:lnTo>
                    <a:pt x="137" y="134"/>
                  </a:lnTo>
                  <a:lnTo>
                    <a:pt x="137" y="127"/>
                  </a:lnTo>
                  <a:lnTo>
                    <a:pt x="137" y="96"/>
                  </a:lnTo>
                  <a:close/>
                  <a:moveTo>
                    <a:pt x="8" y="67"/>
                  </a:moveTo>
                  <a:lnTo>
                    <a:pt x="9" y="58"/>
                  </a:lnTo>
                  <a:lnTo>
                    <a:pt x="11" y="50"/>
                  </a:lnTo>
                  <a:lnTo>
                    <a:pt x="12" y="43"/>
                  </a:lnTo>
                  <a:lnTo>
                    <a:pt x="15" y="36"/>
                  </a:lnTo>
                  <a:lnTo>
                    <a:pt x="18" y="30"/>
                  </a:lnTo>
                  <a:lnTo>
                    <a:pt x="23" y="24"/>
                  </a:lnTo>
                  <a:lnTo>
                    <a:pt x="27" y="20"/>
                  </a:lnTo>
                  <a:lnTo>
                    <a:pt x="32" y="16"/>
                  </a:lnTo>
                  <a:lnTo>
                    <a:pt x="38" y="11"/>
                  </a:lnTo>
                  <a:lnTo>
                    <a:pt x="43" y="8"/>
                  </a:lnTo>
                  <a:lnTo>
                    <a:pt x="50" y="6"/>
                  </a:lnTo>
                  <a:lnTo>
                    <a:pt x="57" y="4"/>
                  </a:lnTo>
                  <a:lnTo>
                    <a:pt x="71" y="1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4" y="2"/>
                  </a:lnTo>
                  <a:lnTo>
                    <a:pt x="121" y="4"/>
                  </a:lnTo>
                  <a:lnTo>
                    <a:pt x="126" y="6"/>
                  </a:lnTo>
                  <a:lnTo>
                    <a:pt x="133" y="8"/>
                  </a:lnTo>
                  <a:lnTo>
                    <a:pt x="138" y="11"/>
                  </a:lnTo>
                  <a:lnTo>
                    <a:pt x="143" y="15"/>
                  </a:lnTo>
                  <a:lnTo>
                    <a:pt x="148" y="20"/>
                  </a:lnTo>
                  <a:lnTo>
                    <a:pt x="151" y="24"/>
                  </a:lnTo>
                  <a:lnTo>
                    <a:pt x="154" y="31"/>
                  </a:lnTo>
                  <a:lnTo>
                    <a:pt x="158" y="37"/>
                  </a:lnTo>
                  <a:lnTo>
                    <a:pt x="160" y="45"/>
                  </a:lnTo>
                  <a:lnTo>
                    <a:pt x="161" y="54"/>
                  </a:lnTo>
                  <a:lnTo>
                    <a:pt x="161" y="63"/>
                  </a:lnTo>
                  <a:lnTo>
                    <a:pt x="161" y="169"/>
                  </a:lnTo>
                  <a:lnTo>
                    <a:pt x="162" y="172"/>
                  </a:lnTo>
                  <a:lnTo>
                    <a:pt x="162" y="175"/>
                  </a:lnTo>
                  <a:lnTo>
                    <a:pt x="163" y="178"/>
                  </a:lnTo>
                  <a:lnTo>
                    <a:pt x="165" y="180"/>
                  </a:lnTo>
                  <a:lnTo>
                    <a:pt x="167" y="181"/>
                  </a:lnTo>
                  <a:lnTo>
                    <a:pt x="170" y="182"/>
                  </a:lnTo>
                  <a:lnTo>
                    <a:pt x="172" y="183"/>
                  </a:lnTo>
                  <a:lnTo>
                    <a:pt x="176" y="183"/>
                  </a:lnTo>
                  <a:lnTo>
                    <a:pt x="179" y="183"/>
                  </a:lnTo>
                  <a:lnTo>
                    <a:pt x="184" y="182"/>
                  </a:lnTo>
                  <a:lnTo>
                    <a:pt x="184" y="203"/>
                  </a:lnTo>
                  <a:lnTo>
                    <a:pt x="176" y="204"/>
                  </a:lnTo>
                  <a:lnTo>
                    <a:pt x="167" y="204"/>
                  </a:lnTo>
                  <a:lnTo>
                    <a:pt x="159" y="203"/>
                  </a:lnTo>
                  <a:lnTo>
                    <a:pt x="152" y="202"/>
                  </a:lnTo>
                  <a:lnTo>
                    <a:pt x="148" y="198"/>
                  </a:lnTo>
                  <a:lnTo>
                    <a:pt x="144" y="194"/>
                  </a:lnTo>
                  <a:lnTo>
                    <a:pt x="141" y="189"/>
                  </a:lnTo>
                  <a:lnTo>
                    <a:pt x="140" y="183"/>
                  </a:lnTo>
                  <a:lnTo>
                    <a:pt x="139" y="177"/>
                  </a:lnTo>
                  <a:lnTo>
                    <a:pt x="139" y="169"/>
                  </a:lnTo>
                  <a:lnTo>
                    <a:pt x="138" y="169"/>
                  </a:lnTo>
                  <a:lnTo>
                    <a:pt x="132" y="178"/>
                  </a:lnTo>
                  <a:lnTo>
                    <a:pt x="125" y="186"/>
                  </a:lnTo>
                  <a:lnTo>
                    <a:pt x="118" y="193"/>
                  </a:lnTo>
                  <a:lnTo>
                    <a:pt x="110" y="199"/>
                  </a:lnTo>
                  <a:lnTo>
                    <a:pt x="102" y="204"/>
                  </a:lnTo>
                  <a:lnTo>
                    <a:pt x="91" y="207"/>
                  </a:lnTo>
                  <a:lnTo>
                    <a:pt x="80" y="209"/>
                  </a:lnTo>
                  <a:lnTo>
                    <a:pt x="66" y="209"/>
                  </a:lnTo>
                  <a:lnTo>
                    <a:pt x="53" y="209"/>
                  </a:lnTo>
                  <a:lnTo>
                    <a:pt x="40" y="206"/>
                  </a:lnTo>
                  <a:lnTo>
                    <a:pt x="35" y="204"/>
                  </a:lnTo>
                  <a:lnTo>
                    <a:pt x="29" y="202"/>
                  </a:lnTo>
                  <a:lnTo>
                    <a:pt x="24" y="198"/>
                  </a:lnTo>
                  <a:lnTo>
                    <a:pt x="19" y="195"/>
                  </a:lnTo>
                  <a:lnTo>
                    <a:pt x="15" y="192"/>
                  </a:lnTo>
                  <a:lnTo>
                    <a:pt x="11" y="188"/>
                  </a:lnTo>
                  <a:lnTo>
                    <a:pt x="8" y="182"/>
                  </a:lnTo>
                  <a:lnTo>
                    <a:pt x="4" y="178"/>
                  </a:lnTo>
                  <a:lnTo>
                    <a:pt x="2" y="171"/>
                  </a:lnTo>
                  <a:lnTo>
                    <a:pt x="1" y="166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4" y="126"/>
                  </a:lnTo>
                  <a:lnTo>
                    <a:pt x="9" y="119"/>
                  </a:lnTo>
                  <a:lnTo>
                    <a:pt x="14" y="113"/>
                  </a:lnTo>
                  <a:lnTo>
                    <a:pt x="19" y="109"/>
                  </a:lnTo>
                  <a:lnTo>
                    <a:pt x="26" y="104"/>
                  </a:lnTo>
                  <a:lnTo>
                    <a:pt x="33" y="101"/>
                  </a:lnTo>
                  <a:lnTo>
                    <a:pt x="50" y="96"/>
                  </a:lnTo>
                  <a:lnTo>
                    <a:pt x="67" y="92"/>
                  </a:lnTo>
                  <a:lnTo>
                    <a:pt x="86" y="90"/>
                  </a:lnTo>
                  <a:lnTo>
                    <a:pt x="106" y="87"/>
                  </a:lnTo>
                  <a:lnTo>
                    <a:pt x="113" y="87"/>
                  </a:lnTo>
                  <a:lnTo>
                    <a:pt x="119" y="86"/>
                  </a:lnTo>
                  <a:lnTo>
                    <a:pt x="124" y="84"/>
                  </a:lnTo>
                  <a:lnTo>
                    <a:pt x="130" y="82"/>
                  </a:lnTo>
                  <a:lnTo>
                    <a:pt x="133" y="78"/>
                  </a:lnTo>
                  <a:lnTo>
                    <a:pt x="135" y="74"/>
                  </a:lnTo>
                  <a:lnTo>
                    <a:pt x="136" y="68"/>
                  </a:lnTo>
                  <a:lnTo>
                    <a:pt x="137" y="61"/>
                  </a:lnTo>
                  <a:lnTo>
                    <a:pt x="137" y="55"/>
                  </a:lnTo>
                  <a:lnTo>
                    <a:pt x="136" y="49"/>
                  </a:lnTo>
                  <a:lnTo>
                    <a:pt x="135" y="45"/>
                  </a:lnTo>
                  <a:lnTo>
                    <a:pt x="133" y="41"/>
                  </a:lnTo>
                  <a:lnTo>
                    <a:pt x="131" y="36"/>
                  </a:lnTo>
                  <a:lnTo>
                    <a:pt x="129" y="33"/>
                  </a:lnTo>
                  <a:lnTo>
                    <a:pt x="125" y="31"/>
                  </a:lnTo>
                  <a:lnTo>
                    <a:pt x="122" y="28"/>
                  </a:lnTo>
                  <a:lnTo>
                    <a:pt x="114" y="24"/>
                  </a:lnTo>
                  <a:lnTo>
                    <a:pt x="106" y="21"/>
                  </a:lnTo>
                  <a:lnTo>
                    <a:pt x="96" y="20"/>
                  </a:lnTo>
                  <a:lnTo>
                    <a:pt x="85" y="20"/>
                  </a:lnTo>
                  <a:lnTo>
                    <a:pt x="75" y="20"/>
                  </a:lnTo>
                  <a:lnTo>
                    <a:pt x="65" y="22"/>
                  </a:lnTo>
                  <a:lnTo>
                    <a:pt x="55" y="25"/>
                  </a:lnTo>
                  <a:lnTo>
                    <a:pt x="47" y="31"/>
                  </a:lnTo>
                  <a:lnTo>
                    <a:pt x="41" y="37"/>
                  </a:lnTo>
                  <a:lnTo>
                    <a:pt x="37" y="45"/>
                  </a:lnTo>
                  <a:lnTo>
                    <a:pt x="33" y="55"/>
                  </a:lnTo>
                  <a:lnTo>
                    <a:pt x="32" y="67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6" name="Freeform 127"/>
            <p:cNvSpPr>
              <a:spLocks/>
            </p:cNvSpPr>
            <p:nvPr userDrawn="1"/>
          </p:nvSpPr>
          <p:spPr bwMode="auto">
            <a:xfrm>
              <a:off x="5386" y="3991"/>
              <a:ext cx="54" cy="6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3" y="5"/>
                </a:cxn>
                <a:cxn ang="0">
                  <a:pos x="23" y="40"/>
                </a:cxn>
                <a:cxn ang="0">
                  <a:pos x="24" y="40"/>
                </a:cxn>
                <a:cxn ang="0">
                  <a:pos x="29" y="31"/>
                </a:cxn>
                <a:cxn ang="0">
                  <a:pos x="34" y="23"/>
                </a:cxn>
                <a:cxn ang="0">
                  <a:pos x="41" y="17"/>
                </a:cxn>
                <a:cxn ang="0">
                  <a:pos x="49" y="10"/>
                </a:cxn>
                <a:cxn ang="0">
                  <a:pos x="58" y="6"/>
                </a:cxn>
                <a:cxn ang="0">
                  <a:pos x="68" y="3"/>
                </a:cxn>
                <a:cxn ang="0">
                  <a:pos x="77" y="1"/>
                </a:cxn>
                <a:cxn ang="0">
                  <a:pos x="88" y="0"/>
                </a:cxn>
                <a:cxn ang="0">
                  <a:pos x="98" y="0"/>
                </a:cxn>
                <a:cxn ang="0">
                  <a:pos x="106" y="1"/>
                </a:cxn>
                <a:cxn ang="0">
                  <a:pos x="115" y="3"/>
                </a:cxn>
                <a:cxn ang="0">
                  <a:pos x="123" y="5"/>
                </a:cxn>
                <a:cxn ang="0">
                  <a:pos x="129" y="8"/>
                </a:cxn>
                <a:cxn ang="0">
                  <a:pos x="136" y="11"/>
                </a:cxn>
                <a:cxn ang="0">
                  <a:pos x="140" y="16"/>
                </a:cxn>
                <a:cxn ang="0">
                  <a:pos x="145" y="20"/>
                </a:cxn>
                <a:cxn ang="0">
                  <a:pos x="149" y="25"/>
                </a:cxn>
                <a:cxn ang="0">
                  <a:pos x="152" y="31"/>
                </a:cxn>
                <a:cxn ang="0">
                  <a:pos x="155" y="37"/>
                </a:cxn>
                <a:cxn ang="0">
                  <a:pos x="157" y="44"/>
                </a:cxn>
                <a:cxn ang="0">
                  <a:pos x="159" y="59"/>
                </a:cxn>
                <a:cxn ang="0">
                  <a:pos x="160" y="76"/>
                </a:cxn>
                <a:cxn ang="0">
                  <a:pos x="160" y="204"/>
                </a:cxn>
                <a:cxn ang="0">
                  <a:pos x="136" y="204"/>
                </a:cxn>
                <a:cxn ang="0">
                  <a:pos x="136" y="80"/>
                </a:cxn>
                <a:cxn ang="0">
                  <a:pos x="136" y="68"/>
                </a:cxn>
                <a:cxn ang="0">
                  <a:pos x="133" y="56"/>
                </a:cxn>
                <a:cxn ang="0">
                  <a:pos x="130" y="46"/>
                </a:cxn>
                <a:cxn ang="0">
                  <a:pos x="126" y="37"/>
                </a:cxn>
                <a:cxn ang="0">
                  <a:pos x="123" y="33"/>
                </a:cxn>
                <a:cxn ang="0">
                  <a:pos x="119" y="30"/>
                </a:cxn>
                <a:cxn ang="0">
                  <a:pos x="115" y="27"/>
                </a:cxn>
                <a:cxn ang="0">
                  <a:pos x="110" y="24"/>
                </a:cxn>
                <a:cxn ang="0">
                  <a:pos x="105" y="22"/>
                </a:cxn>
                <a:cxn ang="0">
                  <a:pos x="99" y="21"/>
                </a:cxn>
                <a:cxn ang="0">
                  <a:pos x="92" y="20"/>
                </a:cxn>
                <a:cxn ang="0">
                  <a:pos x="86" y="20"/>
                </a:cxn>
                <a:cxn ang="0">
                  <a:pos x="78" y="20"/>
                </a:cxn>
                <a:cxn ang="0">
                  <a:pos x="72" y="21"/>
                </a:cxn>
                <a:cxn ang="0">
                  <a:pos x="65" y="23"/>
                </a:cxn>
                <a:cxn ang="0">
                  <a:pos x="60" y="25"/>
                </a:cxn>
                <a:cxn ang="0">
                  <a:pos x="55" y="28"/>
                </a:cxn>
                <a:cxn ang="0">
                  <a:pos x="49" y="31"/>
                </a:cxn>
                <a:cxn ang="0">
                  <a:pos x="45" y="35"/>
                </a:cxn>
                <a:cxn ang="0">
                  <a:pos x="41" y="40"/>
                </a:cxn>
                <a:cxn ang="0">
                  <a:pos x="36" y="44"/>
                </a:cxn>
                <a:cxn ang="0">
                  <a:pos x="33" y="49"/>
                </a:cxn>
                <a:cxn ang="0">
                  <a:pos x="31" y="55"/>
                </a:cxn>
                <a:cxn ang="0">
                  <a:pos x="29" y="61"/>
                </a:cxn>
                <a:cxn ang="0">
                  <a:pos x="24" y="74"/>
                </a:cxn>
                <a:cxn ang="0">
                  <a:pos x="23" y="88"/>
                </a:cxn>
                <a:cxn ang="0">
                  <a:pos x="23" y="204"/>
                </a:cxn>
                <a:cxn ang="0">
                  <a:pos x="0" y="204"/>
                </a:cxn>
                <a:cxn ang="0">
                  <a:pos x="0" y="5"/>
                </a:cxn>
              </a:cxnLst>
              <a:rect l="0" t="0" r="r" b="b"/>
              <a:pathLst>
                <a:path w="160" h="204">
                  <a:moveTo>
                    <a:pt x="0" y="5"/>
                  </a:moveTo>
                  <a:lnTo>
                    <a:pt x="23" y="5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9" y="31"/>
                  </a:lnTo>
                  <a:lnTo>
                    <a:pt x="34" y="23"/>
                  </a:lnTo>
                  <a:lnTo>
                    <a:pt x="41" y="17"/>
                  </a:lnTo>
                  <a:lnTo>
                    <a:pt x="49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7" y="1"/>
                  </a:lnTo>
                  <a:lnTo>
                    <a:pt x="88" y="0"/>
                  </a:lnTo>
                  <a:lnTo>
                    <a:pt x="98" y="0"/>
                  </a:lnTo>
                  <a:lnTo>
                    <a:pt x="106" y="1"/>
                  </a:lnTo>
                  <a:lnTo>
                    <a:pt x="115" y="3"/>
                  </a:lnTo>
                  <a:lnTo>
                    <a:pt x="123" y="5"/>
                  </a:lnTo>
                  <a:lnTo>
                    <a:pt x="129" y="8"/>
                  </a:lnTo>
                  <a:lnTo>
                    <a:pt x="136" y="11"/>
                  </a:lnTo>
                  <a:lnTo>
                    <a:pt x="140" y="16"/>
                  </a:lnTo>
                  <a:lnTo>
                    <a:pt x="145" y="20"/>
                  </a:lnTo>
                  <a:lnTo>
                    <a:pt x="149" y="25"/>
                  </a:lnTo>
                  <a:lnTo>
                    <a:pt x="152" y="31"/>
                  </a:lnTo>
                  <a:lnTo>
                    <a:pt x="155" y="37"/>
                  </a:lnTo>
                  <a:lnTo>
                    <a:pt x="157" y="44"/>
                  </a:lnTo>
                  <a:lnTo>
                    <a:pt x="159" y="59"/>
                  </a:lnTo>
                  <a:lnTo>
                    <a:pt x="160" y="76"/>
                  </a:lnTo>
                  <a:lnTo>
                    <a:pt x="160" y="204"/>
                  </a:lnTo>
                  <a:lnTo>
                    <a:pt x="136" y="204"/>
                  </a:lnTo>
                  <a:lnTo>
                    <a:pt x="136" y="80"/>
                  </a:lnTo>
                  <a:lnTo>
                    <a:pt x="136" y="68"/>
                  </a:lnTo>
                  <a:lnTo>
                    <a:pt x="133" y="56"/>
                  </a:lnTo>
                  <a:lnTo>
                    <a:pt x="130" y="46"/>
                  </a:lnTo>
                  <a:lnTo>
                    <a:pt x="126" y="37"/>
                  </a:lnTo>
                  <a:lnTo>
                    <a:pt x="123" y="33"/>
                  </a:lnTo>
                  <a:lnTo>
                    <a:pt x="119" y="30"/>
                  </a:lnTo>
                  <a:lnTo>
                    <a:pt x="115" y="27"/>
                  </a:lnTo>
                  <a:lnTo>
                    <a:pt x="110" y="24"/>
                  </a:lnTo>
                  <a:lnTo>
                    <a:pt x="105" y="22"/>
                  </a:lnTo>
                  <a:lnTo>
                    <a:pt x="99" y="21"/>
                  </a:lnTo>
                  <a:lnTo>
                    <a:pt x="92" y="20"/>
                  </a:lnTo>
                  <a:lnTo>
                    <a:pt x="86" y="20"/>
                  </a:lnTo>
                  <a:lnTo>
                    <a:pt x="78" y="20"/>
                  </a:lnTo>
                  <a:lnTo>
                    <a:pt x="72" y="21"/>
                  </a:lnTo>
                  <a:lnTo>
                    <a:pt x="65" y="23"/>
                  </a:lnTo>
                  <a:lnTo>
                    <a:pt x="60" y="25"/>
                  </a:lnTo>
                  <a:lnTo>
                    <a:pt x="55" y="28"/>
                  </a:lnTo>
                  <a:lnTo>
                    <a:pt x="49" y="31"/>
                  </a:lnTo>
                  <a:lnTo>
                    <a:pt x="45" y="35"/>
                  </a:lnTo>
                  <a:lnTo>
                    <a:pt x="41" y="40"/>
                  </a:lnTo>
                  <a:lnTo>
                    <a:pt x="36" y="44"/>
                  </a:lnTo>
                  <a:lnTo>
                    <a:pt x="33" y="49"/>
                  </a:lnTo>
                  <a:lnTo>
                    <a:pt x="31" y="55"/>
                  </a:lnTo>
                  <a:lnTo>
                    <a:pt x="29" y="61"/>
                  </a:lnTo>
                  <a:lnTo>
                    <a:pt x="24" y="74"/>
                  </a:lnTo>
                  <a:lnTo>
                    <a:pt x="23" y="88"/>
                  </a:lnTo>
                  <a:lnTo>
                    <a:pt x="23" y="204"/>
                  </a:lnTo>
                  <a:lnTo>
                    <a:pt x="0" y="20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7" name="Freeform 128"/>
            <p:cNvSpPr>
              <a:spLocks noEditPoints="1"/>
            </p:cNvSpPr>
            <p:nvPr userDrawn="1"/>
          </p:nvSpPr>
          <p:spPr bwMode="auto">
            <a:xfrm>
              <a:off x="5443" y="3968"/>
              <a:ext cx="20" cy="116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60" y="0"/>
                </a:cxn>
                <a:cxn ang="0">
                  <a:pos x="60" y="39"/>
                </a:cxn>
                <a:cxn ang="0">
                  <a:pos x="35" y="39"/>
                </a:cxn>
                <a:cxn ang="0">
                  <a:pos x="35" y="0"/>
                </a:cxn>
                <a:cxn ang="0">
                  <a:pos x="35" y="76"/>
                </a:cxn>
                <a:cxn ang="0">
                  <a:pos x="60" y="76"/>
                </a:cxn>
                <a:cxn ang="0">
                  <a:pos x="60" y="293"/>
                </a:cxn>
                <a:cxn ang="0">
                  <a:pos x="59" y="304"/>
                </a:cxn>
                <a:cxn ang="0">
                  <a:pos x="58" y="315"/>
                </a:cxn>
                <a:cxn ang="0">
                  <a:pos x="55" y="323"/>
                </a:cxn>
                <a:cxn ang="0">
                  <a:pos x="51" y="332"/>
                </a:cxn>
                <a:cxn ang="0">
                  <a:pos x="49" y="335"/>
                </a:cxn>
                <a:cxn ang="0">
                  <a:pos x="46" y="338"/>
                </a:cxn>
                <a:cxn ang="0">
                  <a:pos x="42" y="342"/>
                </a:cxn>
                <a:cxn ang="0">
                  <a:pos x="38" y="344"/>
                </a:cxn>
                <a:cxn ang="0">
                  <a:pos x="34" y="346"/>
                </a:cxn>
                <a:cxn ang="0">
                  <a:pos x="28" y="347"/>
                </a:cxn>
                <a:cxn ang="0">
                  <a:pos x="23" y="348"/>
                </a:cxn>
                <a:cxn ang="0">
                  <a:pos x="18" y="348"/>
                </a:cxn>
                <a:cxn ang="0">
                  <a:pos x="9" y="348"/>
                </a:cxn>
                <a:cxn ang="0">
                  <a:pos x="0" y="347"/>
                </a:cxn>
                <a:cxn ang="0">
                  <a:pos x="0" y="328"/>
                </a:cxn>
                <a:cxn ang="0">
                  <a:pos x="7" y="328"/>
                </a:cxn>
                <a:cxn ang="0">
                  <a:pos x="13" y="328"/>
                </a:cxn>
                <a:cxn ang="0">
                  <a:pos x="20" y="328"/>
                </a:cxn>
                <a:cxn ang="0">
                  <a:pos x="25" y="325"/>
                </a:cxn>
                <a:cxn ang="0">
                  <a:pos x="28" y="323"/>
                </a:cxn>
                <a:cxn ang="0">
                  <a:pos x="32" y="320"/>
                </a:cxn>
                <a:cxn ang="0">
                  <a:pos x="34" y="316"/>
                </a:cxn>
                <a:cxn ang="0">
                  <a:pos x="35" y="310"/>
                </a:cxn>
                <a:cxn ang="0">
                  <a:pos x="35" y="305"/>
                </a:cxn>
                <a:cxn ang="0">
                  <a:pos x="35" y="298"/>
                </a:cxn>
                <a:cxn ang="0">
                  <a:pos x="35" y="76"/>
                </a:cxn>
              </a:cxnLst>
              <a:rect l="0" t="0" r="r" b="b"/>
              <a:pathLst>
                <a:path w="60" h="348">
                  <a:moveTo>
                    <a:pt x="35" y="0"/>
                  </a:moveTo>
                  <a:lnTo>
                    <a:pt x="60" y="0"/>
                  </a:lnTo>
                  <a:lnTo>
                    <a:pt x="60" y="39"/>
                  </a:lnTo>
                  <a:lnTo>
                    <a:pt x="35" y="39"/>
                  </a:lnTo>
                  <a:lnTo>
                    <a:pt x="35" y="0"/>
                  </a:lnTo>
                  <a:close/>
                  <a:moveTo>
                    <a:pt x="35" y="76"/>
                  </a:moveTo>
                  <a:lnTo>
                    <a:pt x="60" y="76"/>
                  </a:lnTo>
                  <a:lnTo>
                    <a:pt x="60" y="293"/>
                  </a:lnTo>
                  <a:lnTo>
                    <a:pt x="59" y="304"/>
                  </a:lnTo>
                  <a:lnTo>
                    <a:pt x="58" y="315"/>
                  </a:lnTo>
                  <a:lnTo>
                    <a:pt x="55" y="323"/>
                  </a:lnTo>
                  <a:lnTo>
                    <a:pt x="51" y="332"/>
                  </a:lnTo>
                  <a:lnTo>
                    <a:pt x="49" y="335"/>
                  </a:lnTo>
                  <a:lnTo>
                    <a:pt x="46" y="338"/>
                  </a:lnTo>
                  <a:lnTo>
                    <a:pt x="42" y="342"/>
                  </a:lnTo>
                  <a:lnTo>
                    <a:pt x="38" y="344"/>
                  </a:lnTo>
                  <a:lnTo>
                    <a:pt x="34" y="346"/>
                  </a:lnTo>
                  <a:lnTo>
                    <a:pt x="28" y="347"/>
                  </a:lnTo>
                  <a:lnTo>
                    <a:pt x="23" y="348"/>
                  </a:lnTo>
                  <a:lnTo>
                    <a:pt x="18" y="348"/>
                  </a:lnTo>
                  <a:lnTo>
                    <a:pt x="9" y="348"/>
                  </a:lnTo>
                  <a:lnTo>
                    <a:pt x="0" y="347"/>
                  </a:lnTo>
                  <a:lnTo>
                    <a:pt x="0" y="328"/>
                  </a:lnTo>
                  <a:lnTo>
                    <a:pt x="7" y="328"/>
                  </a:lnTo>
                  <a:lnTo>
                    <a:pt x="13" y="328"/>
                  </a:lnTo>
                  <a:lnTo>
                    <a:pt x="20" y="328"/>
                  </a:lnTo>
                  <a:lnTo>
                    <a:pt x="25" y="325"/>
                  </a:lnTo>
                  <a:lnTo>
                    <a:pt x="28" y="323"/>
                  </a:lnTo>
                  <a:lnTo>
                    <a:pt x="32" y="320"/>
                  </a:lnTo>
                  <a:lnTo>
                    <a:pt x="34" y="316"/>
                  </a:lnTo>
                  <a:lnTo>
                    <a:pt x="35" y="310"/>
                  </a:lnTo>
                  <a:lnTo>
                    <a:pt x="35" y="305"/>
                  </a:lnTo>
                  <a:lnTo>
                    <a:pt x="35" y="298"/>
                  </a:lnTo>
                  <a:lnTo>
                    <a:pt x="35" y="76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48" name="Freeform 129"/>
            <p:cNvSpPr>
              <a:spLocks noEditPoints="1"/>
            </p:cNvSpPr>
            <p:nvPr userDrawn="1"/>
          </p:nvSpPr>
          <p:spPr bwMode="auto">
            <a:xfrm>
              <a:off x="5475" y="3991"/>
              <a:ext cx="59" cy="70"/>
            </a:xfrm>
            <a:custGeom>
              <a:avLst/>
              <a:gdLst/>
              <a:ahLst/>
              <a:cxnLst>
                <a:cxn ang="0">
                  <a:pos x="152" y="77"/>
                </a:cxn>
                <a:cxn ang="0">
                  <a:pos x="145" y="58"/>
                </a:cxn>
                <a:cxn ang="0">
                  <a:pos x="139" y="47"/>
                </a:cxn>
                <a:cxn ang="0">
                  <a:pos x="131" y="37"/>
                </a:cxn>
                <a:cxn ang="0">
                  <a:pos x="121" y="29"/>
                </a:cxn>
                <a:cxn ang="0">
                  <a:pos x="110" y="23"/>
                </a:cxn>
                <a:cxn ang="0">
                  <a:pos x="97" y="20"/>
                </a:cxn>
                <a:cxn ang="0">
                  <a:pos x="83" y="20"/>
                </a:cxn>
                <a:cxn ang="0">
                  <a:pos x="70" y="23"/>
                </a:cxn>
                <a:cxn ang="0">
                  <a:pos x="58" y="29"/>
                </a:cxn>
                <a:cxn ang="0">
                  <a:pos x="48" y="37"/>
                </a:cxn>
                <a:cxn ang="0">
                  <a:pos x="36" y="53"/>
                </a:cxn>
                <a:cxn ang="0">
                  <a:pos x="26" y="77"/>
                </a:cxn>
                <a:cxn ang="0">
                  <a:pos x="153" y="90"/>
                </a:cxn>
                <a:cxn ang="0">
                  <a:pos x="25" y="125"/>
                </a:cxn>
                <a:cxn ang="0">
                  <a:pos x="30" y="144"/>
                </a:cxn>
                <a:cxn ang="0">
                  <a:pos x="36" y="157"/>
                </a:cxn>
                <a:cxn ang="0">
                  <a:pos x="44" y="169"/>
                </a:cxn>
                <a:cxn ang="0">
                  <a:pos x="54" y="178"/>
                </a:cxn>
                <a:cxn ang="0">
                  <a:pos x="66" y="185"/>
                </a:cxn>
                <a:cxn ang="0">
                  <a:pos x="81" y="189"/>
                </a:cxn>
                <a:cxn ang="0">
                  <a:pos x="102" y="189"/>
                </a:cxn>
                <a:cxn ang="0">
                  <a:pos x="122" y="181"/>
                </a:cxn>
                <a:cxn ang="0">
                  <a:pos x="138" y="168"/>
                </a:cxn>
                <a:cxn ang="0">
                  <a:pos x="148" y="150"/>
                </a:cxn>
                <a:cxn ang="0">
                  <a:pos x="176" y="138"/>
                </a:cxn>
                <a:cxn ang="0">
                  <a:pos x="166" y="168"/>
                </a:cxn>
                <a:cxn ang="0">
                  <a:pos x="157" y="181"/>
                </a:cxn>
                <a:cxn ang="0">
                  <a:pos x="147" y="191"/>
                </a:cxn>
                <a:cxn ang="0">
                  <a:pos x="137" y="198"/>
                </a:cxn>
                <a:cxn ang="0">
                  <a:pos x="122" y="205"/>
                </a:cxn>
                <a:cxn ang="0">
                  <a:pos x="107" y="208"/>
                </a:cxn>
                <a:cxn ang="0">
                  <a:pos x="90" y="209"/>
                </a:cxn>
                <a:cxn ang="0">
                  <a:pos x="67" y="207"/>
                </a:cxn>
                <a:cxn ang="0">
                  <a:pos x="49" y="200"/>
                </a:cxn>
                <a:cxn ang="0">
                  <a:pos x="34" y="191"/>
                </a:cxn>
                <a:cxn ang="0">
                  <a:pos x="21" y="178"/>
                </a:cxn>
                <a:cxn ang="0">
                  <a:pos x="11" y="163"/>
                </a:cxn>
                <a:cxn ang="0">
                  <a:pos x="5" y="144"/>
                </a:cxn>
                <a:cxn ang="0">
                  <a:pos x="1" y="125"/>
                </a:cxn>
                <a:cxn ang="0">
                  <a:pos x="0" y="104"/>
                </a:cxn>
                <a:cxn ang="0">
                  <a:pos x="1" y="85"/>
                </a:cxn>
                <a:cxn ang="0">
                  <a:pos x="5" y="67"/>
                </a:cxn>
                <a:cxn ang="0">
                  <a:pos x="11" y="48"/>
                </a:cxn>
                <a:cxn ang="0">
                  <a:pos x="21" y="32"/>
                </a:cxn>
                <a:cxn ang="0">
                  <a:pos x="34" y="19"/>
                </a:cxn>
                <a:cxn ang="0">
                  <a:pos x="49" y="8"/>
                </a:cxn>
                <a:cxn ang="0">
                  <a:pos x="67" y="2"/>
                </a:cxn>
                <a:cxn ang="0">
                  <a:pos x="90" y="0"/>
                </a:cxn>
                <a:cxn ang="0">
                  <a:pos x="112" y="2"/>
                </a:cxn>
                <a:cxn ang="0">
                  <a:pos x="130" y="9"/>
                </a:cxn>
                <a:cxn ang="0">
                  <a:pos x="145" y="20"/>
                </a:cxn>
                <a:cxn ang="0">
                  <a:pos x="158" y="34"/>
                </a:cxn>
                <a:cxn ang="0">
                  <a:pos x="167" y="51"/>
                </a:cxn>
                <a:cxn ang="0">
                  <a:pos x="173" y="70"/>
                </a:cxn>
                <a:cxn ang="0">
                  <a:pos x="176" y="90"/>
                </a:cxn>
                <a:cxn ang="0">
                  <a:pos x="176" y="111"/>
                </a:cxn>
              </a:cxnLst>
              <a:rect l="0" t="0" r="r" b="b"/>
              <a:pathLst>
                <a:path w="176" h="209">
                  <a:moveTo>
                    <a:pt x="153" y="90"/>
                  </a:moveTo>
                  <a:lnTo>
                    <a:pt x="152" y="77"/>
                  </a:lnTo>
                  <a:lnTo>
                    <a:pt x="147" y="64"/>
                  </a:lnTo>
                  <a:lnTo>
                    <a:pt x="145" y="58"/>
                  </a:lnTo>
                  <a:lnTo>
                    <a:pt x="142" y="53"/>
                  </a:lnTo>
                  <a:lnTo>
                    <a:pt x="139" y="47"/>
                  </a:lnTo>
                  <a:lnTo>
                    <a:pt x="135" y="42"/>
                  </a:lnTo>
                  <a:lnTo>
                    <a:pt x="131" y="37"/>
                  </a:lnTo>
                  <a:lnTo>
                    <a:pt x="127" y="33"/>
                  </a:lnTo>
                  <a:lnTo>
                    <a:pt x="121" y="29"/>
                  </a:lnTo>
                  <a:lnTo>
                    <a:pt x="116" y="25"/>
                  </a:lnTo>
                  <a:lnTo>
                    <a:pt x="110" y="23"/>
                  </a:lnTo>
                  <a:lnTo>
                    <a:pt x="103" y="21"/>
                  </a:lnTo>
                  <a:lnTo>
                    <a:pt x="97" y="20"/>
                  </a:lnTo>
                  <a:lnTo>
                    <a:pt x="90" y="20"/>
                  </a:lnTo>
                  <a:lnTo>
                    <a:pt x="83" y="20"/>
                  </a:lnTo>
                  <a:lnTo>
                    <a:pt x="76" y="21"/>
                  </a:lnTo>
                  <a:lnTo>
                    <a:pt x="70" y="23"/>
                  </a:lnTo>
                  <a:lnTo>
                    <a:pt x="63" y="25"/>
                  </a:lnTo>
                  <a:lnTo>
                    <a:pt x="58" y="29"/>
                  </a:lnTo>
                  <a:lnTo>
                    <a:pt x="52" y="33"/>
                  </a:lnTo>
                  <a:lnTo>
                    <a:pt x="48" y="37"/>
                  </a:lnTo>
                  <a:lnTo>
                    <a:pt x="44" y="42"/>
                  </a:lnTo>
                  <a:lnTo>
                    <a:pt x="36" y="53"/>
                  </a:lnTo>
                  <a:lnTo>
                    <a:pt x="31" y="64"/>
                  </a:lnTo>
                  <a:lnTo>
                    <a:pt x="26" y="77"/>
                  </a:lnTo>
                  <a:lnTo>
                    <a:pt x="24" y="90"/>
                  </a:lnTo>
                  <a:lnTo>
                    <a:pt x="153" y="90"/>
                  </a:lnTo>
                  <a:close/>
                  <a:moveTo>
                    <a:pt x="24" y="111"/>
                  </a:moveTo>
                  <a:lnTo>
                    <a:pt x="25" y="125"/>
                  </a:lnTo>
                  <a:lnTo>
                    <a:pt x="27" y="138"/>
                  </a:lnTo>
                  <a:lnTo>
                    <a:pt x="30" y="144"/>
                  </a:lnTo>
                  <a:lnTo>
                    <a:pt x="33" y="151"/>
                  </a:lnTo>
                  <a:lnTo>
                    <a:pt x="36" y="157"/>
                  </a:lnTo>
                  <a:lnTo>
                    <a:pt x="39" y="164"/>
                  </a:lnTo>
                  <a:lnTo>
                    <a:pt x="44" y="169"/>
                  </a:lnTo>
                  <a:lnTo>
                    <a:pt x="49" y="173"/>
                  </a:lnTo>
                  <a:lnTo>
                    <a:pt x="54" y="178"/>
                  </a:lnTo>
                  <a:lnTo>
                    <a:pt x="60" y="182"/>
                  </a:lnTo>
                  <a:lnTo>
                    <a:pt x="66" y="185"/>
                  </a:lnTo>
                  <a:lnTo>
                    <a:pt x="74" y="188"/>
                  </a:lnTo>
                  <a:lnTo>
                    <a:pt x="81" y="189"/>
                  </a:lnTo>
                  <a:lnTo>
                    <a:pt x="90" y="189"/>
                  </a:lnTo>
                  <a:lnTo>
                    <a:pt x="102" y="189"/>
                  </a:lnTo>
                  <a:lnTo>
                    <a:pt x="113" y="185"/>
                  </a:lnTo>
                  <a:lnTo>
                    <a:pt x="122" y="181"/>
                  </a:lnTo>
                  <a:lnTo>
                    <a:pt x="131" y="176"/>
                  </a:lnTo>
                  <a:lnTo>
                    <a:pt x="138" y="168"/>
                  </a:lnTo>
                  <a:lnTo>
                    <a:pt x="144" y="159"/>
                  </a:lnTo>
                  <a:lnTo>
                    <a:pt x="148" y="150"/>
                  </a:lnTo>
                  <a:lnTo>
                    <a:pt x="152" y="138"/>
                  </a:lnTo>
                  <a:lnTo>
                    <a:pt x="176" y="138"/>
                  </a:lnTo>
                  <a:lnTo>
                    <a:pt x="171" y="154"/>
                  </a:lnTo>
                  <a:lnTo>
                    <a:pt x="166" y="168"/>
                  </a:lnTo>
                  <a:lnTo>
                    <a:pt x="161" y="175"/>
                  </a:lnTo>
                  <a:lnTo>
                    <a:pt x="157" y="181"/>
                  </a:lnTo>
                  <a:lnTo>
                    <a:pt x="153" y="186"/>
                  </a:lnTo>
                  <a:lnTo>
                    <a:pt x="147" y="191"/>
                  </a:lnTo>
                  <a:lnTo>
                    <a:pt x="142" y="195"/>
                  </a:lnTo>
                  <a:lnTo>
                    <a:pt x="137" y="198"/>
                  </a:lnTo>
                  <a:lnTo>
                    <a:pt x="130" y="202"/>
                  </a:lnTo>
                  <a:lnTo>
                    <a:pt x="122" y="205"/>
                  </a:lnTo>
                  <a:lnTo>
                    <a:pt x="115" y="207"/>
                  </a:lnTo>
                  <a:lnTo>
                    <a:pt x="107" y="208"/>
                  </a:lnTo>
                  <a:lnTo>
                    <a:pt x="99" y="209"/>
                  </a:lnTo>
                  <a:lnTo>
                    <a:pt x="90" y="209"/>
                  </a:lnTo>
                  <a:lnTo>
                    <a:pt x="78" y="209"/>
                  </a:lnTo>
                  <a:lnTo>
                    <a:pt x="67" y="207"/>
                  </a:lnTo>
                  <a:lnTo>
                    <a:pt x="58" y="205"/>
                  </a:lnTo>
                  <a:lnTo>
                    <a:pt x="49" y="200"/>
                  </a:lnTo>
                  <a:lnTo>
                    <a:pt x="40" y="196"/>
                  </a:lnTo>
                  <a:lnTo>
                    <a:pt x="34" y="191"/>
                  </a:lnTo>
                  <a:lnTo>
                    <a:pt x="27" y="185"/>
                  </a:lnTo>
                  <a:lnTo>
                    <a:pt x="21" y="178"/>
                  </a:lnTo>
                  <a:lnTo>
                    <a:pt x="16" y="170"/>
                  </a:lnTo>
                  <a:lnTo>
                    <a:pt x="11" y="163"/>
                  </a:lnTo>
                  <a:lnTo>
                    <a:pt x="8" y="154"/>
                  </a:lnTo>
                  <a:lnTo>
                    <a:pt x="5" y="144"/>
                  </a:lnTo>
                  <a:lnTo>
                    <a:pt x="3" y="136"/>
                  </a:lnTo>
                  <a:lnTo>
                    <a:pt x="1" y="125"/>
                  </a:lnTo>
                  <a:lnTo>
                    <a:pt x="0" y="115"/>
                  </a:lnTo>
                  <a:lnTo>
                    <a:pt x="0" y="104"/>
                  </a:lnTo>
                  <a:lnTo>
                    <a:pt x="0" y="95"/>
                  </a:lnTo>
                  <a:lnTo>
                    <a:pt x="1" y="85"/>
                  </a:lnTo>
                  <a:lnTo>
                    <a:pt x="3" y="75"/>
                  </a:lnTo>
                  <a:lnTo>
                    <a:pt x="5" y="67"/>
                  </a:lnTo>
                  <a:lnTo>
                    <a:pt x="8" y="57"/>
                  </a:lnTo>
                  <a:lnTo>
                    <a:pt x="11" y="48"/>
                  </a:lnTo>
                  <a:lnTo>
                    <a:pt x="16" y="41"/>
                  </a:lnTo>
                  <a:lnTo>
                    <a:pt x="21" y="32"/>
                  </a:lnTo>
                  <a:lnTo>
                    <a:pt x="27" y="25"/>
                  </a:lnTo>
                  <a:lnTo>
                    <a:pt x="34" y="19"/>
                  </a:lnTo>
                  <a:lnTo>
                    <a:pt x="40" y="14"/>
                  </a:lnTo>
                  <a:lnTo>
                    <a:pt x="49" y="8"/>
                  </a:lnTo>
                  <a:lnTo>
                    <a:pt x="58" y="5"/>
                  </a:lnTo>
                  <a:lnTo>
                    <a:pt x="67" y="2"/>
                  </a:lnTo>
                  <a:lnTo>
                    <a:pt x="78" y="1"/>
                  </a:lnTo>
                  <a:lnTo>
                    <a:pt x="90" y="0"/>
                  </a:lnTo>
                  <a:lnTo>
                    <a:pt x="101" y="1"/>
                  </a:lnTo>
                  <a:lnTo>
                    <a:pt x="112" y="2"/>
                  </a:lnTo>
                  <a:lnTo>
                    <a:pt x="121" y="5"/>
                  </a:lnTo>
                  <a:lnTo>
                    <a:pt x="130" y="9"/>
                  </a:lnTo>
                  <a:lnTo>
                    <a:pt x="139" y="15"/>
                  </a:lnTo>
                  <a:lnTo>
                    <a:pt x="145" y="20"/>
                  </a:lnTo>
                  <a:lnTo>
                    <a:pt x="152" y="27"/>
                  </a:lnTo>
                  <a:lnTo>
                    <a:pt x="158" y="34"/>
                  </a:lnTo>
                  <a:lnTo>
                    <a:pt x="162" y="43"/>
                  </a:lnTo>
                  <a:lnTo>
                    <a:pt x="167" y="51"/>
                  </a:lnTo>
                  <a:lnTo>
                    <a:pt x="170" y="60"/>
                  </a:lnTo>
                  <a:lnTo>
                    <a:pt x="173" y="70"/>
                  </a:lnTo>
                  <a:lnTo>
                    <a:pt x="175" y="80"/>
                  </a:lnTo>
                  <a:lnTo>
                    <a:pt x="176" y="90"/>
                  </a:lnTo>
                  <a:lnTo>
                    <a:pt x="176" y="101"/>
                  </a:lnTo>
                  <a:lnTo>
                    <a:pt x="176" y="111"/>
                  </a:lnTo>
                  <a:lnTo>
                    <a:pt x="24" y="111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</p:grpSp>
      <p:sp>
        <p:nvSpPr>
          <p:cNvPr id="2" name="Pravokotnik 1"/>
          <p:cNvSpPr/>
          <p:nvPr/>
        </p:nvSpPr>
        <p:spPr>
          <a:xfrm>
            <a:off x="542771" y="1766328"/>
            <a:ext cx="75645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>
                <a:latin typeface="+mj-lt"/>
              </a:rPr>
              <a:t>Pomembno je, da se </a:t>
            </a:r>
            <a:r>
              <a:rPr lang="sl-SI" dirty="0" smtClean="0">
                <a:latin typeface="+mj-lt"/>
              </a:rPr>
              <a:t>otroci </a:t>
            </a:r>
            <a:r>
              <a:rPr lang="sl-SI" dirty="0" err="1" smtClean="0">
                <a:latin typeface="+mj-lt"/>
              </a:rPr>
              <a:t>z</a:t>
            </a:r>
            <a:r>
              <a:rPr lang="sl-SI" dirty="0" err="1">
                <a:latin typeface="+mj-lt"/>
              </a:rPr>
              <a:t>̌e</a:t>
            </a:r>
            <a:r>
              <a:rPr lang="sl-SI" dirty="0">
                <a:latin typeface="+mj-lt"/>
              </a:rPr>
              <a:t> v </a:t>
            </a:r>
            <a:r>
              <a:rPr lang="sl-SI" dirty="0" err="1">
                <a:latin typeface="+mj-lt"/>
              </a:rPr>
              <a:t>času</a:t>
            </a:r>
            <a:r>
              <a:rPr lang="sl-SI" dirty="0">
                <a:latin typeface="+mj-lt"/>
              </a:rPr>
              <a:t> primarnega </a:t>
            </a:r>
            <a:r>
              <a:rPr lang="sl-SI" dirty="0" err="1">
                <a:latin typeface="+mj-lt"/>
              </a:rPr>
              <a:t>izobraževanja</a:t>
            </a:r>
            <a:r>
              <a:rPr lang="sl-SI" dirty="0">
                <a:latin typeface="+mj-lt"/>
              </a:rPr>
              <a:t> </a:t>
            </a:r>
            <a:r>
              <a:rPr lang="sl-SI" dirty="0" err="1">
                <a:latin typeface="+mj-lt"/>
              </a:rPr>
              <a:t>pričnejo</a:t>
            </a:r>
            <a:r>
              <a:rPr lang="sl-SI" dirty="0">
                <a:latin typeface="+mj-lt"/>
              </a:rPr>
              <a:t> zavedati svojih </a:t>
            </a:r>
            <a:r>
              <a:rPr lang="sl-SI" dirty="0" err="1">
                <a:latin typeface="+mj-lt"/>
              </a:rPr>
              <a:t>močnih</a:t>
            </a:r>
            <a:r>
              <a:rPr lang="sl-SI" dirty="0">
                <a:latin typeface="+mj-lt"/>
              </a:rPr>
              <a:t> </a:t>
            </a:r>
            <a:r>
              <a:rPr lang="sl-SI" dirty="0" err="1">
                <a:latin typeface="+mj-lt"/>
              </a:rPr>
              <a:t>področij</a:t>
            </a:r>
            <a:r>
              <a:rPr lang="sl-SI" dirty="0">
                <a:latin typeface="+mj-lt"/>
              </a:rPr>
              <a:t>, </a:t>
            </a:r>
            <a:r>
              <a:rPr lang="sl-SI" dirty="0" err="1">
                <a:latin typeface="+mj-lt"/>
              </a:rPr>
              <a:t>želja</a:t>
            </a:r>
            <a:r>
              <a:rPr lang="sl-SI" dirty="0">
                <a:latin typeface="+mj-lt"/>
              </a:rPr>
              <a:t> in interesov, da se lahko samostojno in </a:t>
            </a:r>
            <a:r>
              <a:rPr lang="sl-SI" dirty="0" err="1">
                <a:latin typeface="+mj-lt"/>
              </a:rPr>
              <a:t>kritično</a:t>
            </a:r>
            <a:r>
              <a:rPr lang="sl-SI" dirty="0">
                <a:latin typeface="+mj-lt"/>
              </a:rPr>
              <a:t> </a:t>
            </a:r>
            <a:r>
              <a:rPr lang="sl-SI" dirty="0" err="1">
                <a:latin typeface="+mj-lt"/>
              </a:rPr>
              <a:t>odločajo</a:t>
            </a:r>
            <a:r>
              <a:rPr lang="sl-SI" dirty="0">
                <a:latin typeface="+mj-lt"/>
              </a:rPr>
              <a:t> skozi celo </a:t>
            </a:r>
            <a:r>
              <a:rPr lang="sl-SI" dirty="0" err="1">
                <a:latin typeface="+mj-lt"/>
              </a:rPr>
              <a:t>ž</a:t>
            </a:r>
            <a:r>
              <a:rPr lang="sl-SI" dirty="0" err="1" smtClean="0">
                <a:latin typeface="+mj-lt"/>
              </a:rPr>
              <a:t>ivljenje</a:t>
            </a:r>
            <a:r>
              <a:rPr lang="sl-SI" dirty="0" smtClean="0">
                <a:latin typeface="+mj-lt"/>
              </a:rPr>
              <a:t>! </a:t>
            </a:r>
            <a:endParaRPr lang="sl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878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njamin Jako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166656" y="6391464"/>
            <a:ext cx="5036694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24646" y="6476869"/>
            <a:ext cx="5120716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Nagrajenec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899624" y="5420248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Benjamin Jakob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a Kroš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101603"/>
            <a:ext cx="9144000" cy="6568986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4692872" y="6376488"/>
            <a:ext cx="4366459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4749809" y="6453426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799985" y="1713688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Eva Krošel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9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va Ćurković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4" y="64092"/>
            <a:ext cx="2853267" cy="392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Iva Ćurković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30" y="270934"/>
            <a:ext cx="3155762" cy="434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Iva Ćurković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320"/>
          <a:stretch/>
        </p:blipFill>
        <p:spPr>
          <a:xfrm>
            <a:off x="2199756" y="4212347"/>
            <a:ext cx="2975356" cy="264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Iva Ćurković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434" y="110066"/>
            <a:ext cx="3227135" cy="4436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Iva Ćurković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55344" b="4962"/>
          <a:stretch/>
        </p:blipFill>
        <p:spPr>
          <a:xfrm>
            <a:off x="4760677" y="251039"/>
            <a:ext cx="4219901" cy="2370667"/>
          </a:xfrm>
          <a:prstGeom prst="rect">
            <a:avLst/>
          </a:prstGeom>
          <a:ln w="3810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Iva Ćurković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92" y="2804257"/>
            <a:ext cx="2875788" cy="395630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Iva Ćurković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44948" r="49360" b="33318"/>
          <a:stretch/>
        </p:blipFill>
        <p:spPr>
          <a:xfrm>
            <a:off x="101600" y="4133558"/>
            <a:ext cx="3535034" cy="2319868"/>
          </a:xfrm>
          <a:prstGeom prst="rect">
            <a:avLst/>
          </a:prstGeom>
          <a:ln w="3810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avokotnik 14"/>
          <p:cNvSpPr/>
          <p:nvPr/>
        </p:nvSpPr>
        <p:spPr>
          <a:xfrm>
            <a:off x="50798" y="6376488"/>
            <a:ext cx="4367241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08517" y="6453426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540000" y="2328333"/>
            <a:ext cx="2159000" cy="173566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 rot="5400000">
            <a:off x="7789333" y="2954867"/>
            <a:ext cx="1134534" cy="694267"/>
          </a:xfrm>
          <a:prstGeom prst="curvedConnector3">
            <a:avLst>
              <a:gd name="adj1" fmla="val 98507"/>
            </a:avLst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7799985" y="3849979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Iva Ćurković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ulija Nemec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Julija Nemec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 r="45644"/>
          <a:stretch/>
        </p:blipFill>
        <p:spPr>
          <a:xfrm>
            <a:off x="85310" y="54406"/>
            <a:ext cx="4395002" cy="6290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Julija Nemec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7" t="6215" r="10417" b="59312"/>
          <a:stretch/>
        </p:blipFill>
        <p:spPr>
          <a:xfrm>
            <a:off x="4361326" y="3965760"/>
            <a:ext cx="4623921" cy="2763452"/>
          </a:xfrm>
          <a:prstGeom prst="rect">
            <a:avLst/>
          </a:prstGeom>
          <a:ln w="3810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avokotnik 14"/>
          <p:cNvSpPr/>
          <p:nvPr/>
        </p:nvSpPr>
        <p:spPr>
          <a:xfrm>
            <a:off x="53373" y="6345139"/>
            <a:ext cx="4366459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10310" y="642207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824541" y="2614459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Julija Nemec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8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lija Steg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133707"/>
            <a:ext cx="9144000" cy="6453360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53373" y="6345139"/>
            <a:ext cx="4366459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10310" y="642207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799985" y="1705048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Julija Stegne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7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tja_jenko_stri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468" y="110067"/>
            <a:ext cx="4473872" cy="6620296"/>
          </a:xfrm>
          <a:prstGeom prst="rect">
            <a:avLst/>
          </a:prstGeom>
        </p:spPr>
      </p:pic>
      <p:pic>
        <p:nvPicPr>
          <p:cNvPr id="7" name="Picture 6" descr="Jure Oberlaj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6"/>
          <a:stretch/>
        </p:blipFill>
        <p:spPr>
          <a:xfrm>
            <a:off x="104407" y="110067"/>
            <a:ext cx="2734490" cy="4510273"/>
          </a:xfrm>
          <a:prstGeom prst="rect">
            <a:avLst/>
          </a:prstGeom>
        </p:spPr>
      </p:pic>
      <p:pic>
        <p:nvPicPr>
          <p:cNvPr id="6" name="Picture 5" descr="Jure Oberlaj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6"/>
          <a:stretch/>
        </p:blipFill>
        <p:spPr>
          <a:xfrm rot="514797">
            <a:off x="1692417" y="1138888"/>
            <a:ext cx="2838390" cy="3852766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3744840" y="6345139"/>
            <a:ext cx="4366459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3801777" y="642207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ravokotnik 14"/>
          <p:cNvSpPr/>
          <p:nvPr/>
        </p:nvSpPr>
        <p:spPr>
          <a:xfrm>
            <a:off x="140930" y="4833597"/>
            <a:ext cx="4253270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l-SI"/>
          </a:p>
        </p:txBody>
      </p:sp>
      <p:sp>
        <p:nvSpPr>
          <p:cNvPr id="9" name="PoljeZBesedilom 15"/>
          <p:cNvSpPr txBox="1"/>
          <p:nvPr/>
        </p:nvSpPr>
        <p:spPr>
          <a:xfrm>
            <a:off x="166656" y="4910535"/>
            <a:ext cx="5120716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Nagrajenec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799985" y="5420248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Katja Jenko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62222" y="2309848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Jure Oberlajt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2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ira Markina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4" y="133350"/>
            <a:ext cx="4632325" cy="6499083"/>
          </a:xfrm>
          <a:prstGeom prst="rect">
            <a:avLst/>
          </a:prstGeom>
        </p:spPr>
      </p:pic>
      <p:sp>
        <p:nvSpPr>
          <p:cNvPr id="4" name="Pravokotnik 14"/>
          <p:cNvSpPr/>
          <p:nvPr/>
        </p:nvSpPr>
        <p:spPr>
          <a:xfrm>
            <a:off x="53373" y="6345139"/>
            <a:ext cx="4366459" cy="432048"/>
          </a:xfrm>
          <a:prstGeom prst="rect">
            <a:avLst/>
          </a:prstGeom>
          <a:solidFill>
            <a:srgbClr val="17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15"/>
          <p:cNvSpPr txBox="1"/>
          <p:nvPr/>
        </p:nvSpPr>
        <p:spPr>
          <a:xfrm>
            <a:off x="110310" y="6422077"/>
            <a:ext cx="4394190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sl-SI" sz="1700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Nagrajenka natečaja </a:t>
            </a:r>
            <a:r>
              <a:rPr lang="sl-SI" sz="1700" b="1" dirty="0" smtClean="0">
                <a:solidFill>
                  <a:schemeClr val="bg1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„VEM, KAM GREM.“</a:t>
            </a:r>
            <a:endParaRPr lang="sl-SI" sz="1700" b="1" dirty="0">
              <a:solidFill>
                <a:schemeClr val="bg1"/>
              </a:solidFill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Kira Markina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67" y="194734"/>
            <a:ext cx="4257675" cy="5990698"/>
          </a:xfrm>
          <a:prstGeom prst="rect">
            <a:avLst/>
          </a:prstGeom>
          <a:ln w="3175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651789" y="6206639"/>
            <a:ext cx="221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© Kira Markina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9668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xmlns:p14="http://schemas.microsoft.com/office/powerpoint/2010/main"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</TotalTime>
  <Words>363</Words>
  <Application>Microsoft Office PowerPoint</Application>
  <PresentationFormat>Diaprojekcija na zaslonu (4:3)</PresentationFormat>
  <Paragraphs>72</Paragraphs>
  <Slides>22</Slides>
  <Notes>20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6" baseType="lpstr">
      <vt:lpstr>Arial</vt:lpstr>
      <vt:lpstr>Arimo</vt:lpstr>
      <vt:lpstr>Calibri</vt:lpstr>
      <vt:lpstr>Office Theme</vt:lpstr>
      <vt:lpstr>Nagradni natečaj za osnovnošolce “Vem, kam grem.”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Nagradni natečaj za osnovnošolce “Vem, kam grem.”</dc:title>
  <dc:creator>nadja</dc:creator>
  <cp:lastModifiedBy>Nika Perinčič</cp:lastModifiedBy>
  <cp:revision>27</cp:revision>
  <dcterms:created xsi:type="dcterms:W3CDTF">2020-01-10T07:18:25Z</dcterms:created>
  <dcterms:modified xsi:type="dcterms:W3CDTF">2020-07-10T08:27:36Z</dcterms:modified>
</cp:coreProperties>
</file>