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0" r:id="rId4"/>
    <p:sldId id="286" r:id="rId5"/>
    <p:sldId id="284" r:id="rId6"/>
    <p:sldId id="285" r:id="rId7"/>
    <p:sldId id="259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9B38640-15BB-4FB4-BAE7-2B93C4F95350}" type="datetimeFigureOut">
              <a:rPr lang="sl-SI" smtClean="0"/>
              <a:t>24.10.2018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5066403-9B6E-4BC9-A920-D571C70C25F1}" type="slidenum">
              <a:rPr lang="sl-SI" smtClean="0"/>
              <a:t>‹#›</a:t>
            </a:fld>
            <a:endParaRPr 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810777" y="1340768"/>
            <a:ext cx="75438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sl-SI" sz="2800" b="1" dirty="0" smtClean="0"/>
          </a:p>
          <a:p>
            <a:pPr algn="ctr"/>
            <a:r>
              <a:rPr lang="sl-SI" sz="2800" b="1" dirty="0" smtClean="0"/>
              <a:t>UPORABA PRIPOMOČKOV IN METOD</a:t>
            </a:r>
          </a:p>
          <a:p>
            <a:pPr algn="ctr"/>
            <a:endParaRPr lang="sl-SI" sz="2800" b="1" dirty="0"/>
          </a:p>
          <a:p>
            <a:pPr algn="ctr"/>
            <a:r>
              <a:rPr lang="sl-SI" sz="2800" b="1" dirty="0" smtClean="0"/>
              <a:t>PRI KARIERNEM SVETOVANJU</a:t>
            </a:r>
          </a:p>
          <a:p>
            <a:pPr algn="ctr"/>
            <a:endParaRPr lang="sl-SI" sz="2800" b="1" dirty="0" smtClean="0"/>
          </a:p>
          <a:p>
            <a:pPr algn="ctr"/>
            <a:endParaRPr lang="sl-SI" sz="2800" b="1" dirty="0"/>
          </a:p>
          <a:p>
            <a:pPr algn="ctr"/>
            <a:r>
              <a:rPr lang="sl-SI" sz="2800" b="1" dirty="0" smtClean="0"/>
              <a:t>SKOZI IZBRANA PRIMERA</a:t>
            </a:r>
          </a:p>
          <a:p>
            <a:pPr algn="r"/>
            <a:endParaRPr lang="sl-SI" sz="2800" dirty="0" smtClean="0"/>
          </a:p>
          <a:p>
            <a:pPr algn="r"/>
            <a:endParaRPr lang="sl-SI" sz="2800" dirty="0"/>
          </a:p>
          <a:p>
            <a:pPr algn="ctr"/>
            <a:r>
              <a:rPr lang="sl-SI" sz="2000" dirty="0" smtClean="0"/>
              <a:t>                                                  </a:t>
            </a:r>
          </a:p>
          <a:p>
            <a:pPr algn="ctr"/>
            <a:endParaRPr lang="sl-SI" sz="2000" dirty="0"/>
          </a:p>
          <a:p>
            <a:pPr algn="ctr"/>
            <a:r>
              <a:rPr lang="sl-SI" sz="2000" dirty="0" smtClean="0"/>
              <a:t>                                                  Sonja Gomboc, </a:t>
            </a:r>
          </a:p>
          <a:p>
            <a:pPr algn="r"/>
            <a:r>
              <a:rPr lang="sl-SI" sz="2000" dirty="0" smtClean="0"/>
              <a:t>Zavod RS za zaposlovanje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63213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611560" y="1340768"/>
            <a:ext cx="7920879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sl-SI" sz="2400" b="1" dirty="0" smtClean="0"/>
          </a:p>
          <a:p>
            <a:pPr marL="342900" indent="-342900">
              <a:buFontTx/>
              <a:buChar char="-"/>
            </a:pPr>
            <a:r>
              <a:rPr lang="sl-SI" sz="2400" b="1" dirty="0" smtClean="0"/>
              <a:t>osnovni podatki</a:t>
            </a:r>
          </a:p>
          <a:p>
            <a:endParaRPr lang="sl-SI" sz="2400" b="1" dirty="0"/>
          </a:p>
          <a:p>
            <a:pPr marL="342900" indent="-342900">
              <a:buFontTx/>
              <a:buChar char="-"/>
            </a:pPr>
            <a:r>
              <a:rPr lang="sl-SI" sz="2400" b="1" dirty="0" smtClean="0"/>
              <a:t>kronološki potek dogodkov in kariernih intervencij</a:t>
            </a:r>
          </a:p>
          <a:p>
            <a:pPr marL="342900" indent="-342900">
              <a:buFontTx/>
              <a:buChar char="-"/>
            </a:pPr>
            <a:endParaRPr lang="sl-SI" sz="2400" b="1" dirty="0"/>
          </a:p>
          <a:p>
            <a:pPr marL="342900" indent="-342900">
              <a:buFontTx/>
              <a:buChar char="-"/>
            </a:pPr>
            <a:r>
              <a:rPr lang="sl-SI" sz="2400" b="1" dirty="0" smtClean="0"/>
              <a:t>povzetek</a:t>
            </a:r>
          </a:p>
          <a:p>
            <a:pPr marL="342900" indent="-342900">
              <a:buFontTx/>
              <a:buChar char="-"/>
            </a:pPr>
            <a:endParaRPr lang="sl-SI" sz="2400" b="1" dirty="0" smtClean="0"/>
          </a:p>
          <a:p>
            <a:pPr algn="ctr"/>
            <a:endParaRPr lang="sl-SI" sz="2800" b="1" dirty="0"/>
          </a:p>
          <a:p>
            <a:pPr algn="ctr"/>
            <a:endParaRPr lang="sl-SI" sz="2800" b="1" dirty="0" smtClean="0"/>
          </a:p>
          <a:p>
            <a:pPr algn="r"/>
            <a:endParaRPr lang="sl-SI" sz="2800" dirty="0" smtClean="0"/>
          </a:p>
          <a:p>
            <a:pPr algn="r"/>
            <a:endParaRPr lang="sl-SI" sz="2800" dirty="0" smtClean="0"/>
          </a:p>
          <a:p>
            <a:pPr algn="r"/>
            <a:endParaRPr lang="sl-SI" sz="2800" dirty="0"/>
          </a:p>
          <a:p>
            <a:pPr algn="ctr"/>
            <a:r>
              <a:rPr lang="sl-SI" sz="2000" dirty="0" smtClean="0"/>
              <a:t>                                                  </a:t>
            </a:r>
          </a:p>
          <a:p>
            <a:pPr algn="ctr"/>
            <a:endParaRPr lang="sl-SI" sz="2000" dirty="0"/>
          </a:p>
          <a:p>
            <a:pPr algn="ctr"/>
            <a:r>
              <a:rPr lang="sl-SI" sz="2000" dirty="0" smtClean="0"/>
              <a:t>                                                  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4545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810777" y="1340769"/>
            <a:ext cx="7543800" cy="37444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sl-SI" sz="2800" b="1" dirty="0" smtClean="0"/>
          </a:p>
          <a:p>
            <a:pPr algn="ctr"/>
            <a:endParaRPr lang="sl-SI" sz="2800" b="1" dirty="0"/>
          </a:p>
          <a:p>
            <a:pPr algn="ctr"/>
            <a:r>
              <a:rPr lang="sl-SI" sz="2800" b="1" dirty="0" smtClean="0"/>
              <a:t>Primer </a:t>
            </a:r>
            <a:r>
              <a:rPr lang="sl-SI" sz="2800" b="1" dirty="0" err="1" smtClean="0"/>
              <a:t>Manu</a:t>
            </a:r>
            <a:endParaRPr lang="sl-SI" sz="2800" b="1" dirty="0" smtClean="0"/>
          </a:p>
          <a:p>
            <a:pPr algn="ctr"/>
            <a:endParaRPr lang="sl-SI" sz="2800" b="1" dirty="0"/>
          </a:p>
          <a:p>
            <a:pPr algn="ctr"/>
            <a:endParaRPr lang="sl-SI" sz="2800" b="1" dirty="0" smtClean="0"/>
          </a:p>
          <a:p>
            <a:r>
              <a:rPr lang="sl-SI" sz="20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 pri 18-ih </a:t>
            </a:r>
            <a:r>
              <a:rPr lang="sl-SI" sz="2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prva prijava na </a:t>
            </a:r>
            <a:r>
              <a:rPr lang="sl-SI" sz="20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ZRSZ</a:t>
            </a:r>
          </a:p>
          <a:p>
            <a:pPr marL="342900" indent="-342900">
              <a:buFontTx/>
              <a:buChar char="-"/>
            </a:pPr>
            <a:r>
              <a:rPr lang="sl-SI" sz="20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izobrazba: mizar</a:t>
            </a:r>
          </a:p>
          <a:p>
            <a:pPr marL="342900" indent="-342900">
              <a:buFontTx/>
              <a:buChar char="-"/>
            </a:pPr>
            <a:r>
              <a:rPr lang="sl-SI" sz="20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l-SI" sz="20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ejasni karierni cilji</a:t>
            </a:r>
            <a:endParaRPr lang="sl-SI" sz="2800" dirty="0"/>
          </a:p>
          <a:p>
            <a:pPr algn="ctr"/>
            <a:r>
              <a:rPr lang="sl-SI" sz="2000" dirty="0" smtClean="0"/>
              <a:t>                                                </a:t>
            </a:r>
            <a:endParaRPr lang="sl-SI" sz="2000" dirty="0"/>
          </a:p>
          <a:p>
            <a:pPr algn="ctr"/>
            <a:r>
              <a:rPr lang="sl-SI" sz="2000" dirty="0" smtClean="0"/>
              <a:t>                                                  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03052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810777" y="1340768"/>
            <a:ext cx="7543800" cy="381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ctr"/>
            <a:r>
              <a:rPr lang="sl-SI" sz="2800" b="1" dirty="0" smtClean="0">
                <a:solidFill>
                  <a:prstClr val="white"/>
                </a:solidFill>
              </a:rPr>
              <a:t>Povzetek primera</a:t>
            </a:r>
          </a:p>
          <a:p>
            <a:pPr algn="ctr"/>
            <a:endParaRPr lang="sl-SI" sz="2800" b="1" dirty="0">
              <a:solidFill>
                <a:prstClr val="white"/>
              </a:solidFill>
            </a:endParaRP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  1 let in 9m. (okt. 2014 do jul. 2016)</a:t>
            </a:r>
          </a:p>
          <a:p>
            <a:pPr marL="342900" indent="-342900">
              <a:buFontTx/>
              <a:buChar char="-"/>
            </a:pPr>
            <a:r>
              <a:rPr lang="sl-SI" sz="2000" dirty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osebnih srečanj OKS</a:t>
            </a:r>
          </a:p>
          <a:p>
            <a:pPr marL="342900" indent="-342900">
              <a:buFontTx/>
              <a:buChar char="-"/>
            </a:pP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srečanja PKS</a:t>
            </a:r>
          </a:p>
          <a:p>
            <a:pPr marL="342900" indent="-342900">
              <a:buFontTx/>
              <a:buChar char="-"/>
            </a:pP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Razčiščevanje kariernih ciljev</a:t>
            </a: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ctr"/>
            <a:endParaRPr lang="sl-SI" sz="2800" b="1" dirty="0">
              <a:solidFill>
                <a:prstClr val="white"/>
              </a:solidFill>
            </a:endParaRP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r"/>
            <a:endParaRPr lang="sl-SI" sz="2800" dirty="0" smtClean="0">
              <a:solidFill>
                <a:prstClr val="white"/>
              </a:solidFill>
            </a:endParaRPr>
          </a:p>
          <a:p>
            <a:pPr algn="r"/>
            <a:endParaRPr lang="sl-SI" sz="2800" dirty="0" smtClean="0">
              <a:solidFill>
                <a:prstClr val="white"/>
              </a:solidFill>
            </a:endParaRPr>
          </a:p>
          <a:p>
            <a:pPr algn="r"/>
            <a:endParaRPr lang="sl-SI" sz="2800" dirty="0">
              <a:solidFill>
                <a:prstClr val="white"/>
              </a:solidFill>
            </a:endParaRPr>
          </a:p>
          <a:p>
            <a:pPr algn="ctr"/>
            <a:r>
              <a:rPr lang="sl-SI" sz="2000" dirty="0" smtClean="0">
                <a:solidFill>
                  <a:prstClr val="white"/>
                </a:solidFill>
              </a:rPr>
              <a:t>                                                  </a:t>
            </a:r>
          </a:p>
          <a:p>
            <a:pPr algn="ctr"/>
            <a:endParaRPr lang="sl-SI" sz="2000" dirty="0">
              <a:solidFill>
                <a:prstClr val="white"/>
              </a:solidFill>
            </a:endParaRPr>
          </a:p>
          <a:p>
            <a:pPr algn="ctr"/>
            <a:r>
              <a:rPr lang="sl-SI" sz="2000" dirty="0" smtClean="0">
                <a:solidFill>
                  <a:prstClr val="white"/>
                </a:solidFill>
              </a:rPr>
              <a:t>                                                  </a:t>
            </a:r>
            <a:endParaRPr lang="sl-SI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68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810777" y="1340768"/>
            <a:ext cx="7543800" cy="381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ctr"/>
            <a:r>
              <a:rPr lang="sl-SI" sz="2800" b="1" dirty="0" smtClean="0">
                <a:solidFill>
                  <a:prstClr val="white"/>
                </a:solidFill>
              </a:rPr>
              <a:t>Primer Urša</a:t>
            </a:r>
          </a:p>
          <a:p>
            <a:pPr algn="ctr"/>
            <a:endParaRPr lang="sl-SI" sz="2800" b="1" dirty="0">
              <a:solidFill>
                <a:prstClr val="white"/>
              </a:solidFill>
            </a:endParaRP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  pri 25-ih </a:t>
            </a:r>
            <a:r>
              <a:rPr lang="sl-SI" sz="2000" dirty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prva prijava na </a:t>
            </a: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ZRSZ</a:t>
            </a:r>
          </a:p>
          <a:p>
            <a:pPr marL="342900" indent="-342900">
              <a:buFontTx/>
              <a:buChar char="-"/>
            </a:pP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izobrazba: nedokončan študij </a:t>
            </a: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gradbeništva</a:t>
            </a:r>
            <a:endParaRPr lang="sl-SI" sz="2000" dirty="0" smtClean="0">
              <a:solidFill>
                <a:prstClr val="white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sl-SI" sz="2000" dirty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arierni zastoj</a:t>
            </a: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ctr"/>
            <a:endParaRPr lang="sl-SI" sz="2800" b="1" dirty="0">
              <a:solidFill>
                <a:prstClr val="white"/>
              </a:solidFill>
            </a:endParaRP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r"/>
            <a:endParaRPr lang="sl-SI" sz="2800" dirty="0" smtClean="0">
              <a:solidFill>
                <a:prstClr val="white"/>
              </a:solidFill>
            </a:endParaRPr>
          </a:p>
          <a:p>
            <a:pPr algn="r"/>
            <a:endParaRPr lang="sl-SI" sz="2800" dirty="0" smtClean="0">
              <a:solidFill>
                <a:prstClr val="white"/>
              </a:solidFill>
            </a:endParaRPr>
          </a:p>
          <a:p>
            <a:pPr algn="r"/>
            <a:endParaRPr lang="sl-SI" sz="2800" dirty="0">
              <a:solidFill>
                <a:prstClr val="white"/>
              </a:solidFill>
            </a:endParaRPr>
          </a:p>
          <a:p>
            <a:pPr algn="ctr"/>
            <a:r>
              <a:rPr lang="sl-SI" sz="2000" dirty="0" smtClean="0">
                <a:solidFill>
                  <a:prstClr val="white"/>
                </a:solidFill>
              </a:rPr>
              <a:t>                                                  </a:t>
            </a:r>
          </a:p>
          <a:p>
            <a:pPr algn="ctr"/>
            <a:endParaRPr lang="sl-SI" sz="2000" dirty="0">
              <a:solidFill>
                <a:prstClr val="white"/>
              </a:solidFill>
            </a:endParaRPr>
          </a:p>
          <a:p>
            <a:pPr algn="ctr"/>
            <a:r>
              <a:rPr lang="sl-SI" sz="2000" dirty="0" smtClean="0">
                <a:solidFill>
                  <a:prstClr val="white"/>
                </a:solidFill>
              </a:rPr>
              <a:t>                                                  </a:t>
            </a:r>
            <a:endParaRPr lang="sl-SI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6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810777" y="1340768"/>
            <a:ext cx="7543800" cy="381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ctr"/>
            <a:r>
              <a:rPr lang="sl-SI" sz="2800" b="1" dirty="0" smtClean="0">
                <a:solidFill>
                  <a:prstClr val="white"/>
                </a:solidFill>
              </a:rPr>
              <a:t>Povzetek primera Urša</a:t>
            </a:r>
          </a:p>
          <a:p>
            <a:pPr algn="ctr"/>
            <a:endParaRPr lang="sl-SI" sz="2800" b="1" dirty="0">
              <a:solidFill>
                <a:prstClr val="white"/>
              </a:solidFill>
            </a:endParaRP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  5 let in 4m. (okt. 2012 do feb. 2018)</a:t>
            </a:r>
          </a:p>
          <a:p>
            <a:pPr marL="342900" indent="-342900">
              <a:buFontTx/>
              <a:buChar char="-"/>
            </a:pP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 osebnih srečanj OKS</a:t>
            </a:r>
          </a:p>
          <a:p>
            <a:pPr marL="342900" indent="-342900">
              <a:buFontTx/>
              <a:buChar char="-"/>
            </a:pP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srečanja PKS</a:t>
            </a:r>
          </a:p>
          <a:p>
            <a:pPr marL="342900" indent="-342900">
              <a:buFontTx/>
              <a:buChar char="-"/>
            </a:pPr>
            <a:r>
              <a:rPr lang="sl-SI" sz="2000" dirty="0" smtClean="0">
                <a:solidFill>
                  <a:prstClr val="white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Razčiščevanje kariernih ciljev</a:t>
            </a: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ctr"/>
            <a:endParaRPr lang="sl-SI" sz="2800" b="1" dirty="0">
              <a:solidFill>
                <a:prstClr val="white"/>
              </a:solidFill>
            </a:endParaRPr>
          </a:p>
          <a:p>
            <a:pPr algn="ctr"/>
            <a:endParaRPr lang="sl-SI" sz="2800" b="1" dirty="0" smtClean="0">
              <a:solidFill>
                <a:prstClr val="white"/>
              </a:solidFill>
            </a:endParaRPr>
          </a:p>
          <a:p>
            <a:pPr algn="r"/>
            <a:endParaRPr lang="sl-SI" sz="2800" dirty="0" smtClean="0">
              <a:solidFill>
                <a:prstClr val="white"/>
              </a:solidFill>
            </a:endParaRPr>
          </a:p>
          <a:p>
            <a:pPr algn="r"/>
            <a:endParaRPr lang="sl-SI" sz="2800" dirty="0" smtClean="0">
              <a:solidFill>
                <a:prstClr val="white"/>
              </a:solidFill>
            </a:endParaRPr>
          </a:p>
          <a:p>
            <a:pPr algn="r"/>
            <a:endParaRPr lang="sl-SI" sz="2800" dirty="0">
              <a:solidFill>
                <a:prstClr val="white"/>
              </a:solidFill>
            </a:endParaRPr>
          </a:p>
          <a:p>
            <a:pPr algn="ctr"/>
            <a:r>
              <a:rPr lang="sl-SI" sz="2000" dirty="0" smtClean="0">
                <a:solidFill>
                  <a:prstClr val="white"/>
                </a:solidFill>
              </a:rPr>
              <a:t>                                                  </a:t>
            </a:r>
          </a:p>
          <a:p>
            <a:pPr algn="ctr"/>
            <a:endParaRPr lang="sl-SI" sz="2000" dirty="0">
              <a:solidFill>
                <a:prstClr val="white"/>
              </a:solidFill>
            </a:endParaRPr>
          </a:p>
          <a:p>
            <a:pPr algn="ctr"/>
            <a:r>
              <a:rPr lang="sl-SI" sz="2000" dirty="0" smtClean="0">
                <a:solidFill>
                  <a:prstClr val="white"/>
                </a:solidFill>
              </a:rPr>
              <a:t>                                                  </a:t>
            </a:r>
            <a:endParaRPr lang="sl-SI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44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566863"/>
            <a:ext cx="47625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jeZBesedilom 2"/>
          <p:cNvSpPr txBox="1"/>
          <p:nvPr/>
        </p:nvSpPr>
        <p:spPr>
          <a:xfrm>
            <a:off x="2267744" y="5589240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Slika: DOTS model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220458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na">
  <a:themeElements>
    <a:clrScheme name="Elementarna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rna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n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538</TotalTime>
  <Words>128</Words>
  <Application>Microsoft Office PowerPoint</Application>
  <PresentationFormat>Diaprojekcija na zaslonu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Elementarna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Zavod RS za zaposlovanje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Sonja Gomboc</dc:creator>
  <cp:lastModifiedBy>Sonja Gomboc</cp:lastModifiedBy>
  <cp:revision>31</cp:revision>
  <dcterms:created xsi:type="dcterms:W3CDTF">2018-10-19T05:12:53Z</dcterms:created>
  <dcterms:modified xsi:type="dcterms:W3CDTF">2018-10-24T12:24:43Z</dcterms:modified>
</cp:coreProperties>
</file>